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61" r:id="rId5"/>
  </p:sldMasterIdLst>
  <p:notesMasterIdLst>
    <p:notesMasterId r:id="rId30"/>
  </p:notesMasterIdLst>
  <p:sldIdLst>
    <p:sldId id="414" r:id="rId6"/>
    <p:sldId id="260" r:id="rId7"/>
    <p:sldId id="415" r:id="rId8"/>
    <p:sldId id="267" r:id="rId9"/>
    <p:sldId id="265" r:id="rId10"/>
    <p:sldId id="263" r:id="rId11"/>
    <p:sldId id="432" r:id="rId12"/>
    <p:sldId id="427" r:id="rId13"/>
    <p:sldId id="431" r:id="rId14"/>
    <p:sldId id="262" r:id="rId15"/>
    <p:sldId id="261" r:id="rId16"/>
    <p:sldId id="259" r:id="rId17"/>
    <p:sldId id="418" r:id="rId18"/>
    <p:sldId id="419" r:id="rId19"/>
    <p:sldId id="420" r:id="rId20"/>
    <p:sldId id="421" r:id="rId21"/>
    <p:sldId id="422" r:id="rId22"/>
    <p:sldId id="423" r:id="rId23"/>
    <p:sldId id="424" r:id="rId24"/>
    <p:sldId id="258" r:id="rId25"/>
    <p:sldId id="425" r:id="rId26"/>
    <p:sldId id="426" r:id="rId27"/>
    <p:sldId id="430" r:id="rId28"/>
    <p:sldId id="268"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592" y="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829" tIns="47915" rIns="95829" bIns="47915"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5829" tIns="47915" rIns="95829" bIns="47915" rtlCol="0"/>
          <a:lstStyle>
            <a:lvl1pPr algn="r">
              <a:defRPr sz="1300"/>
            </a:lvl1pPr>
          </a:lstStyle>
          <a:p>
            <a:fld id="{620DB8C5-D92C-1A47-9362-26053D53F804}" type="datetimeFigureOut">
              <a:rPr lang="en-US" smtClean="0"/>
              <a:t>9/25/2025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829" tIns="47915" rIns="95829" bIns="47915" rtlCol="0" anchor="ctr"/>
          <a:lstStyle/>
          <a:p>
            <a:endParaRPr lang="en-US"/>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5829" tIns="47915" rIns="95829" bIns="479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5829" tIns="47915" rIns="95829" bIns="4791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5829" tIns="47915" rIns="95829" bIns="47915" rtlCol="0" anchor="b"/>
          <a:lstStyle>
            <a:lvl1pPr algn="r">
              <a:defRPr sz="1300"/>
            </a:lvl1pPr>
          </a:lstStyle>
          <a:p>
            <a:fld id="{6002DF8E-26BD-DB48-8B55-710E2296F2E0}" type="slidenum">
              <a:rPr lang="en-US" smtClean="0"/>
              <a:t>‹#›</a:t>
            </a:fld>
            <a:endParaRPr lang="en-US"/>
          </a:p>
        </p:txBody>
      </p:sp>
    </p:spTree>
    <p:extLst>
      <p:ext uri="{BB962C8B-B14F-4D97-AF65-F5344CB8AC3E}">
        <p14:creationId xmlns:p14="http://schemas.microsoft.com/office/powerpoint/2010/main" val="398941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mn-cs"/>
      </a:defRPr>
    </a:lvl2pPr>
    <a:lvl3pPr marL="91440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mn-cs"/>
      </a:defRPr>
    </a:lvl3pPr>
    <a:lvl4pPr marL="137160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mn-cs"/>
      </a:defRPr>
    </a:lvl4pPr>
    <a:lvl5pPr marL="182880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8"/>
              </a:spcAft>
            </a:pPr>
            <a:r>
              <a:rPr lang="en-US" sz="1200" b="1">
                <a:latin typeface="Verdana" panose="020B0604030504040204" pitchFamily="34" charset="0"/>
                <a:ea typeface="Verdana" panose="020B0604030504040204" pitchFamily="34" charset="0"/>
                <a:cs typeface="Times New Roman" panose="02020603050405020304" pitchFamily="18" charset="0"/>
              </a:rPr>
              <a:t>Trainer Manual </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Module 01: Peer Support © 2023 </a:t>
            </a:r>
            <a:r>
              <a:rPr lang="en-CA" sz="1200">
                <a:latin typeface="Verdana" panose="020B0604030504040204" pitchFamily="34" charset="0"/>
                <a:ea typeface="Verdana" panose="020B0604030504040204" pitchFamily="34" charset="0"/>
                <a:cs typeface="Times New Roman" panose="02020603050405020304" pitchFamily="18" charset="0"/>
              </a:rPr>
              <a:t>PeerWorks</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This training program is designed to be accessible to all trainers, and ensure that all participants receive the same quality of education regardless of specific trainers’ background and experience. </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This manual is a living document and should be understood as a set of guidelines, not as a fixed script. Feel free to adapt the language to your style of presentation. We also recognize that language is always changing; please update terminology when necessary. The synchronous sessions should be dynamic, engaging experiences. </a:t>
            </a:r>
          </a:p>
          <a:p>
            <a:pPr>
              <a:lnSpc>
                <a:spcPct val="107000"/>
              </a:lnSpc>
              <a:spcAft>
                <a:spcPts val="838"/>
              </a:spcAft>
            </a:pP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0"/>
              </a:spcAft>
            </a:pPr>
            <a:r>
              <a:rPr lang="en-US" sz="1200" b="1">
                <a:latin typeface="Verdana" panose="020B0604030504040204" pitchFamily="34" charset="0"/>
                <a:ea typeface="Verdana" panose="020B0604030504040204" pitchFamily="34" charset="0"/>
                <a:cs typeface="Times New Roman" panose="02020603050405020304" pitchFamily="18" charset="0"/>
              </a:rPr>
              <a:t>COORDINATOR</a:t>
            </a:r>
          </a:p>
          <a:p>
            <a:pPr>
              <a:lnSpc>
                <a:spcPct val="107000"/>
              </a:lnSpc>
              <a:spcAft>
                <a:spcPts val="0"/>
              </a:spcAft>
            </a:pPr>
            <a:endParaRPr lang="en-US" sz="1200" b="1">
              <a:latin typeface="Verdana" panose="020B0604030504040204" pitchFamily="34" charset="0"/>
              <a:ea typeface="Verdana" panose="020B0604030504040204" pitchFamily="34" charset="0"/>
              <a:cs typeface="Times New Roman" panose="02020603050405020304" pitchFamily="18" charset="0"/>
            </a:endParaRPr>
          </a:p>
          <a:p>
            <a:pPr>
              <a:spcAft>
                <a:spcPts val="0"/>
              </a:spcAft>
            </a:pPr>
            <a:r>
              <a:rPr lang="en-US" sz="1200">
                <a:latin typeface="Verdana" panose="020B0604030504040204" pitchFamily="34" charset="0"/>
                <a:ea typeface="Verdana" panose="020B0604030504040204" pitchFamily="34" charset="0"/>
                <a:cs typeface="Times New Roman" panose="02020603050405020304" pitchFamily="18" charset="0"/>
              </a:rPr>
              <a:t>“Hello everyone and welcome to the first module of PeerWorks' Peer Support Core Essentials Program. Module 1 is ‘Introduction to Peer Support.’ This module will serve as an introduction to our training program, as well as an introduction to the field of Peer Support.” </a:t>
            </a:r>
            <a:endParaRPr lang="en-US" sz="120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6002DF8E-26BD-DB48-8B55-710E2296F2E0}" type="slidenum">
              <a:rPr lang="en-US" smtClean="0"/>
              <a:t>1</a:t>
            </a:fld>
            <a:endParaRPr lang="en-US"/>
          </a:p>
        </p:txBody>
      </p:sp>
    </p:spTree>
    <p:extLst>
      <p:ext uri="{BB962C8B-B14F-4D97-AF65-F5344CB8AC3E}">
        <p14:creationId xmlns:p14="http://schemas.microsoft.com/office/powerpoint/2010/main" val="3117761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rPr>
              <a:t>TRAINER</a:t>
            </a:r>
          </a:p>
          <a:p>
            <a:endParaRPr lang="en-US" sz="1200" b="1">
              <a:latin typeface="Verdana" panose="020B0604030504040204" pitchFamily="34" charset="0"/>
              <a:ea typeface="Verdana" panose="020B0604030504040204" pitchFamily="34"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“The homework for this session was to watch a video and prepare a definition for Peer Support. Can everyone please have their definition available, as it will be required for our first group activity.</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First, we want to open the room to questions or comments about the homework. What was your experience watching the video? Have you seen it before? What stood out about it?”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12</a:t>
            </a:fld>
            <a:endParaRPr lang="en-US"/>
          </a:p>
        </p:txBody>
      </p:sp>
    </p:spTree>
    <p:extLst>
      <p:ext uri="{BB962C8B-B14F-4D97-AF65-F5344CB8AC3E}">
        <p14:creationId xmlns:p14="http://schemas.microsoft.com/office/powerpoint/2010/main" val="2883152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48"/>
              </a:spcBef>
            </a:pPr>
            <a:r>
              <a:rPr lang="en-CA" sz="1200" b="1">
                <a:latin typeface="Verdana" panose="020B0604030504040204" pitchFamily="34" charset="0"/>
                <a:ea typeface="Verdana" panose="020B0604030504040204" pitchFamily="34" charset="0"/>
              </a:rPr>
              <a:t>TRAINER</a:t>
            </a:r>
          </a:p>
          <a:p>
            <a:pPr>
              <a:lnSpc>
                <a:spcPct val="90000"/>
              </a:lnSpc>
              <a:spcBef>
                <a:spcPts val="1048"/>
              </a:spcBef>
            </a:pPr>
            <a:r>
              <a:rPr lang="en-CA" sz="1200">
                <a:latin typeface="Verdana" panose="020B0604030504040204" pitchFamily="34" charset="0"/>
                <a:ea typeface="Verdana" panose="020B0604030504040204" pitchFamily="34" charset="0"/>
              </a:rPr>
              <a:t>“</a:t>
            </a:r>
            <a:r>
              <a:rPr lang="en-US" sz="1200">
                <a:solidFill>
                  <a:srgbClr val="000000"/>
                </a:solidFill>
                <a:latin typeface="Verdana" panose="020B0604030504040204" pitchFamily="34" charset="0"/>
                <a:ea typeface="Verdana" panose="020B0604030504040204" pitchFamily="34" charset="0"/>
              </a:rPr>
              <a:t>We are going to go into breakout rooms now in small groups in order to share our definitions. In your groups, discuss how your definitions are similar and how they are different. </a:t>
            </a:r>
          </a:p>
          <a:p>
            <a:pPr>
              <a:lnSpc>
                <a:spcPct val="90000"/>
              </a:lnSpc>
              <a:spcBef>
                <a:spcPts val="1048"/>
              </a:spcBef>
              <a:spcAft>
                <a:spcPts val="838"/>
              </a:spcAft>
            </a:pP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The purpose of the activity is to identify our existing knowledge about peer support and any assumptions we might have. At the end of the 17 modules, we can look back at our definitions and see how our understanding of Peer Support has changed. </a:t>
            </a:r>
          </a:p>
          <a:p>
            <a:pPr>
              <a:lnSpc>
                <a:spcPct val="90000"/>
              </a:lnSpc>
              <a:spcBef>
                <a:spcPts val="1048"/>
              </a:spcBef>
              <a:spcAft>
                <a:spcPts val="838"/>
              </a:spcAft>
            </a:pP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After sharing your definitions, list five words that came up most often or at least more than once. Have a recorder write these five words down and bring them back to the group.”</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Give the groups 10-15 minutes to go through their definitions and come up with their five words. </a:t>
            </a:r>
          </a:p>
          <a:p>
            <a:pPr>
              <a:lnSpc>
                <a:spcPct val="107000"/>
              </a:lnSpc>
              <a:spcAft>
                <a:spcPts val="838"/>
              </a:spcAft>
            </a:pPr>
            <a:r>
              <a:rPr lang="en-US" sz="1200" b="1">
                <a:latin typeface="Verdana" panose="020B0604030504040204" pitchFamily="34" charset="0"/>
                <a:ea typeface="Verdana" panose="020B0604030504040204" pitchFamily="34" charset="0"/>
                <a:cs typeface="Times New Roman" panose="02020603050405020304" pitchFamily="18" charset="0"/>
              </a:rPr>
              <a:t>COORDINATOR:</a:t>
            </a:r>
            <a:r>
              <a:rPr lang="en-US" sz="1200">
                <a:latin typeface="Verdana" panose="020B0604030504040204" pitchFamily="34" charset="0"/>
                <a:ea typeface="Verdana" panose="020B0604030504040204" pitchFamily="34" charset="0"/>
                <a:cs typeface="Times New Roman" panose="02020603050405020304" pitchFamily="18" charset="0"/>
              </a:rPr>
              <a:t> Bring up the whiteboard feature and have everyone add their words to it. This will visually represent some of the repeating words and allow the entire group to compare the most significant elements of their Peer Support definitions. </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b="1">
                <a:latin typeface="Verdana" panose="020B0604030504040204" pitchFamily="34" charset="0"/>
                <a:ea typeface="Verdana" panose="020B0604030504040204" pitchFamily="34" charset="0"/>
                <a:cs typeface="Times New Roman" panose="02020603050405020304" pitchFamily="18" charset="0"/>
              </a:rPr>
              <a:t> </a:t>
            </a:r>
          </a:p>
          <a:p>
            <a:r>
              <a:rPr lang="en-US" sz="1200" b="1">
                <a:latin typeface="Verdana" panose="020B0604030504040204" pitchFamily="34" charset="0"/>
                <a:ea typeface="Verdana" panose="020B0604030504040204" pitchFamily="34" charset="0"/>
                <a:cs typeface="Times New Roman" panose="02020603050405020304" pitchFamily="18" charset="0"/>
              </a:rPr>
              <a:t>The half-way point of the training session will be roughly in the middle of the small group activity. </a:t>
            </a:r>
            <a:endParaRPr lang="en-US" sz="120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6002DF8E-26BD-DB48-8B55-710E2296F2E0}" type="slidenum">
              <a:rPr lang="en-US" smtClean="0"/>
              <a:t>13</a:t>
            </a:fld>
            <a:endParaRPr lang="en-US"/>
          </a:p>
        </p:txBody>
      </p:sp>
    </p:spTree>
    <p:extLst>
      <p:ext uri="{BB962C8B-B14F-4D97-AF65-F5344CB8AC3E}">
        <p14:creationId xmlns:p14="http://schemas.microsoft.com/office/powerpoint/2010/main" val="1944873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rPr>
              <a:t>TRAINER</a:t>
            </a:r>
          </a:p>
          <a:p>
            <a:endParaRPr lang="en-US" sz="1200" b="1">
              <a:latin typeface="Verdana" panose="020B0604030504040204" pitchFamily="34" charset="0"/>
              <a:ea typeface="Verdana" panose="020B0604030504040204" pitchFamily="34" charset="0"/>
            </a:endParaRPr>
          </a:p>
          <a:p>
            <a:pPr>
              <a:lnSpc>
                <a:spcPct val="107000"/>
              </a:lnSpc>
              <a:spcAft>
                <a:spcPts val="838"/>
              </a:spcAft>
            </a:pP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“This is a word cloud generated from definitions of Peer Support by experienced Peer Supporters and Peers. The word cloud was created by analyzing definitions of Peer Support and identifying which words were repeated. The more often a word was repeated, the bigger it is in the word cloud.”</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“Does this word cloud reflect our whiteboard? Do any words stand out? Do you think any words are missing?” </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“One of the things I’ve noticed is how focused the language is on people and relationships, such as: people, persons, human, empathy, meet, sharing, similar, equals, etc. On the other hand, specific language about mental illness and addiction is not as present. This really emphasizes the person-</a:t>
            </a:r>
            <a:r>
              <a:rPr lang="en-US" sz="1200" err="1">
                <a:latin typeface="Verdana" panose="020B0604030504040204" pitchFamily="34" charset="0"/>
                <a:ea typeface="Verdana" panose="020B0604030504040204" pitchFamily="34" charset="0"/>
                <a:cs typeface="Times New Roman" panose="02020603050405020304" pitchFamily="18" charset="0"/>
              </a:rPr>
              <a:t>centred</a:t>
            </a:r>
            <a:r>
              <a:rPr lang="en-US" sz="1200">
                <a:latin typeface="Verdana" panose="020B0604030504040204" pitchFamily="34" charset="0"/>
                <a:ea typeface="Verdana" panose="020B0604030504040204" pitchFamily="34" charset="0"/>
                <a:cs typeface="Times New Roman" panose="02020603050405020304" pitchFamily="18" charset="0"/>
              </a:rPr>
              <a:t> approach of peer support, as opposed to a biomedical approach.</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Another thing we’ve noticed is the words ‘training’ and ‘formalized.’ </a:t>
            </a:r>
            <a:r>
              <a:rPr lang="en-CA" sz="1200">
                <a:latin typeface="Verdana" panose="020B0604030504040204" pitchFamily="34" charset="0"/>
                <a:ea typeface="Verdana" panose="020B0604030504040204" pitchFamily="34" charset="0"/>
                <a:cs typeface="Times New Roman" panose="02020603050405020304" pitchFamily="18" charset="0"/>
              </a:rPr>
              <a:t>Our focus in this series of modules is on formalized Peer Support. Peer Supporters are trained professionals, who are providing a healthcare service. </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This is different than friendship, though friendship is also a great system of support and strength.</a:t>
            </a: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14</a:t>
            </a:fld>
            <a:endParaRPr lang="en-US"/>
          </a:p>
        </p:txBody>
      </p:sp>
    </p:spTree>
    <p:extLst>
      <p:ext uri="{BB962C8B-B14F-4D97-AF65-F5344CB8AC3E}">
        <p14:creationId xmlns:p14="http://schemas.microsoft.com/office/powerpoint/2010/main" val="1156171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rPr>
              <a:t>TRAINER</a:t>
            </a:r>
          </a:p>
          <a:p>
            <a:endParaRPr lang="en-US" sz="1200" b="1">
              <a:latin typeface="Verdana" panose="020B0604030504040204" pitchFamily="34" charset="0"/>
              <a:ea typeface="Verdana" panose="020B0604030504040204" pitchFamily="34" charset="0"/>
            </a:endParaRPr>
          </a:p>
          <a:p>
            <a:pPr>
              <a:lnSpc>
                <a:spcPct val="107000"/>
              </a:lnSpc>
              <a:spcAft>
                <a:spcPts val="838"/>
              </a:spcAft>
            </a:pP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“Here is PeerWorks’ definition of Peer Support. It was drafted in a member consultation session at our 2010 annual conference and voted on by our membership. Could someone please read it out for all of us?”</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“How does this definition compare to those we crafted as a group?”</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If it hasn’t come up yet, ask “What </a:t>
            </a:r>
            <a:r>
              <a:rPr lang="en-US" sz="1200" i="1">
                <a:solidFill>
                  <a:srgbClr val="000000"/>
                </a:solidFill>
                <a:latin typeface="Verdana" panose="020B0604030504040204" pitchFamily="34" charset="0"/>
                <a:ea typeface="Verdana" panose="020B0604030504040204" pitchFamily="34" charset="0"/>
                <a:cs typeface="Times New Roman" panose="02020603050405020304" pitchFamily="18" charset="0"/>
              </a:rPr>
              <a:t>isn’t </a:t>
            </a: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Peer Support?”</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15</a:t>
            </a:fld>
            <a:endParaRPr lang="en-US"/>
          </a:p>
        </p:txBody>
      </p:sp>
    </p:spTree>
    <p:extLst>
      <p:ext uri="{BB962C8B-B14F-4D97-AF65-F5344CB8AC3E}">
        <p14:creationId xmlns:p14="http://schemas.microsoft.com/office/powerpoint/2010/main" val="1670629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rPr>
              <a:t>TRAINER</a:t>
            </a:r>
          </a:p>
          <a:p>
            <a:endParaRPr lang="en-US" sz="1200" b="1">
              <a:latin typeface="Verdana" panose="020B0604030504040204" pitchFamily="34" charset="0"/>
              <a:ea typeface="Verdana" panose="020B0604030504040204" pitchFamily="34" charset="0"/>
            </a:endParaRPr>
          </a:p>
          <a:p>
            <a:pPr>
              <a:lnSpc>
                <a:spcPct val="107000"/>
              </a:lnSpc>
              <a:spcAft>
                <a:spcPts val="838"/>
              </a:spcAft>
            </a:pP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“Mental Health Commission of Canada recognizes that there is a continuum of Peer Support, which means that there are more informal styles of Peer Support—such as naturally-formed relationships between members of the same community—as well as more formalized versions of Peer Support—such as Peer Support groups run out of hospitals and rehabilitation </a:t>
            </a:r>
            <a:r>
              <a:rPr lang="en-US" sz="1200" err="1">
                <a:solidFill>
                  <a:srgbClr val="000000"/>
                </a:solidFill>
                <a:latin typeface="Verdana" panose="020B0604030504040204" pitchFamily="34" charset="0"/>
                <a:ea typeface="Verdana" panose="020B0604030504040204" pitchFamily="34" charset="0"/>
                <a:cs typeface="Times New Roman" panose="02020603050405020304" pitchFamily="18" charset="0"/>
              </a:rPr>
              <a:t>centres</a:t>
            </a: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 This Peer Support training is geared towards the more formalized settings, but the skills and knowledge we will develop will be beneficial for all kinds of relationships.”</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solidFill>
                  <a:srgbClr val="000000"/>
                </a:solidFill>
                <a:latin typeface="Verdana" panose="020B0604030504040204" pitchFamily="34" charset="0"/>
                <a:ea typeface="Verdana" panose="020B0604030504040204" pitchFamily="34" charset="0"/>
                <a:cs typeface="Times New Roman" panose="02020603050405020304" pitchFamily="18" charset="0"/>
              </a:rPr>
              <a:t>Go through the continuum with the participants. Invite people to share what types of Peer Support they have had experience with.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16</a:t>
            </a:fld>
            <a:endParaRPr lang="en-US"/>
          </a:p>
        </p:txBody>
      </p:sp>
    </p:spTree>
    <p:extLst>
      <p:ext uri="{BB962C8B-B14F-4D97-AF65-F5344CB8AC3E}">
        <p14:creationId xmlns:p14="http://schemas.microsoft.com/office/powerpoint/2010/main" val="727069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cs typeface="Calibri"/>
              </a:rPr>
              <a:t>COORDINATOR</a:t>
            </a:r>
          </a:p>
          <a:p>
            <a:endParaRPr lang="en-US" sz="1200" b="1">
              <a:latin typeface="Verdana" panose="020B0604030504040204" pitchFamily="34" charset="0"/>
              <a:ea typeface="Verdana" panose="020B0604030504040204" pitchFamily="34" charset="0"/>
              <a:cs typeface="Calibri"/>
            </a:endParaRPr>
          </a:p>
          <a:p>
            <a:pPr>
              <a:defRPr/>
            </a:pPr>
            <a:r>
              <a:rPr lang="en-US" sz="1200">
                <a:latin typeface="Verdana" panose="020B0604030504040204" pitchFamily="34" charset="0"/>
                <a:ea typeface="Verdana" panose="020B0604030504040204" pitchFamily="34" charset="0"/>
                <a:cs typeface="Times New Roman" panose="02020603050405020304" pitchFamily="18" charset="0"/>
              </a:rPr>
              <a:t>Read the instructions for the second breakout room activity. Give 10-15 minutes for the activity.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17</a:t>
            </a:fld>
            <a:endParaRPr lang="en-US"/>
          </a:p>
        </p:txBody>
      </p:sp>
    </p:spTree>
    <p:extLst>
      <p:ext uri="{BB962C8B-B14F-4D97-AF65-F5344CB8AC3E}">
        <p14:creationId xmlns:p14="http://schemas.microsoft.com/office/powerpoint/2010/main" val="1836711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rPr>
              <a:t>TRAINER</a:t>
            </a:r>
          </a:p>
          <a:p>
            <a:endParaRPr lang="en-US" sz="1200" b="1">
              <a:latin typeface="Verdana" panose="020B0604030504040204" pitchFamily="34" charset="0"/>
              <a:ea typeface="Verdana" panose="020B0604030504040204" pitchFamily="34" charset="0"/>
            </a:endParaRPr>
          </a:p>
          <a:p>
            <a:pPr defTabSz="958291">
              <a:defRPr/>
            </a:pPr>
            <a:r>
              <a:rPr lang="en-US" sz="1200">
                <a:latin typeface="Verdana" panose="020B0604030504040204" pitchFamily="34" charset="0"/>
                <a:ea typeface="Verdana" panose="020B0604030504040204" pitchFamily="34" charset="0"/>
                <a:cs typeface="Times New Roman" panose="02020603050405020304" pitchFamily="18" charset="0"/>
              </a:rPr>
              <a:t>Ask people to share the benefits in receiving Peer Support. If the group is talkative, you might not need to share this slide. If the group is quieter, start the conversation off with some of these benefits quoted from Peer Supporters.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18</a:t>
            </a:fld>
            <a:endParaRPr lang="en-US"/>
          </a:p>
        </p:txBody>
      </p:sp>
    </p:spTree>
    <p:extLst>
      <p:ext uri="{BB962C8B-B14F-4D97-AF65-F5344CB8AC3E}">
        <p14:creationId xmlns:p14="http://schemas.microsoft.com/office/powerpoint/2010/main" val="1075196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sz="1200" b="1">
                <a:latin typeface="Verdana" panose="020B0604030504040204" pitchFamily="34" charset="0"/>
                <a:ea typeface="Verdana" panose="020B0604030504040204" pitchFamily="34" charset="0"/>
              </a:rPr>
              <a:t>TRAINER</a:t>
            </a:r>
          </a:p>
          <a:p>
            <a:pPr defTabSz="958291">
              <a:defRPr/>
            </a:pPr>
            <a:endParaRPr lang="en-US" sz="1200" b="1">
              <a:latin typeface="Verdana" panose="020B0604030504040204" pitchFamily="34" charset="0"/>
              <a:ea typeface="Verdana" panose="020B0604030504040204" pitchFamily="34"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Ask people to share the benefits in offering Peer Support. If the group is talkative, you might not need to share this slide. If the group is quieter, start the conversation off with some of these benefits quoted from Peer Supporters. </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“You’ve reached the end of our first synchronous session, only 16 more to go. Now that you have experienced one module, what questions do you have moving forward?”</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“Throughout the modules, there will be group activities, discussions, quizzes, and written responses. Some of these written responses will be during our sessions, while others will be done on your own time. We will always let you know which homework pieces will need to be submitted. This variety of work represents the evaluation of the training program. </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The trainers will be taking notes on your progress throughout the synchronous sessions and offering feedback where required. There will be an opportunity during each synchronous session to reflect on the homework, share ideas and ask questions.”</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19</a:t>
            </a:fld>
            <a:endParaRPr lang="en-US"/>
          </a:p>
        </p:txBody>
      </p:sp>
    </p:spTree>
    <p:extLst>
      <p:ext uri="{BB962C8B-B14F-4D97-AF65-F5344CB8AC3E}">
        <p14:creationId xmlns:p14="http://schemas.microsoft.com/office/powerpoint/2010/main" val="3235875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Verdana" panose="020B0604030504040204" pitchFamily="34" charset="0"/>
                <a:ea typeface="Verdana" panose="020B0604030504040204" pitchFamily="34" charset="0"/>
                <a:cs typeface="Calibri"/>
              </a:rPr>
              <a:t>COORDINATOR</a:t>
            </a:r>
          </a:p>
          <a:p>
            <a:endParaRPr lang="en-US" b="1">
              <a:latin typeface="Verdana" panose="020B0604030504040204" pitchFamily="34" charset="0"/>
              <a:ea typeface="Verdana" panose="020B0604030504040204" pitchFamily="34" charset="0"/>
              <a:cs typeface="Calibri"/>
            </a:endParaRPr>
          </a:p>
          <a:p>
            <a:r>
              <a:rPr lang="en-US">
                <a:latin typeface="Verdana" panose="020B0604030504040204" pitchFamily="34" charset="0"/>
                <a:ea typeface="Verdana" panose="020B0604030504040204" pitchFamily="34" charset="0"/>
              </a:rPr>
              <a:t>Read the resources. </a:t>
            </a:r>
            <a:endParaRPr lang="en-US">
              <a:latin typeface="Verdana" panose="020B0604030504040204" pitchFamily="34" charset="0"/>
              <a:ea typeface="Verdana" panose="020B0604030504040204" pitchFamily="34" charset="0"/>
              <a:cs typeface="Calibri"/>
            </a:endParaRPr>
          </a:p>
        </p:txBody>
      </p:sp>
      <p:sp>
        <p:nvSpPr>
          <p:cNvPr id="4" name="Slide Number Placeholder 3"/>
          <p:cNvSpPr>
            <a:spLocks noGrp="1"/>
          </p:cNvSpPr>
          <p:nvPr>
            <p:ph type="sldNum" sz="quarter" idx="5"/>
          </p:nvPr>
        </p:nvSpPr>
        <p:spPr/>
        <p:txBody>
          <a:bodyPr/>
          <a:lstStyle/>
          <a:p>
            <a:fld id="{6002DF8E-26BD-DB48-8B55-710E2296F2E0}" type="slidenum">
              <a:rPr lang="en-US" smtClean="0"/>
              <a:t>20</a:t>
            </a:fld>
            <a:endParaRPr lang="en-US"/>
          </a:p>
        </p:txBody>
      </p:sp>
    </p:spTree>
    <p:extLst>
      <p:ext uri="{BB962C8B-B14F-4D97-AF65-F5344CB8AC3E}">
        <p14:creationId xmlns:p14="http://schemas.microsoft.com/office/powerpoint/2010/main" val="961513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sz="1200" b="1">
                <a:latin typeface="Verdana" panose="020B0604030504040204" pitchFamily="34" charset="0"/>
                <a:ea typeface="Verdana" panose="020B0604030504040204" pitchFamily="34" charset="0"/>
                <a:cs typeface="Times New Roman" panose="02020603050405020304" pitchFamily="18" charset="0"/>
              </a:rPr>
              <a:t>COORDINATOR</a:t>
            </a:r>
          </a:p>
          <a:p>
            <a:pPr defTabSz="958291">
              <a:defRPr/>
            </a:pPr>
            <a:endParaRPr lang="en-US" sz="1200" b="1">
              <a:latin typeface="Verdana" panose="020B0604030504040204" pitchFamily="34" charset="0"/>
              <a:ea typeface="Verdana" panose="020B0604030504040204" pitchFamily="34" charset="0"/>
              <a:cs typeface="Times New Roman" panose="02020603050405020304" pitchFamily="18" charset="0"/>
            </a:endParaRPr>
          </a:p>
          <a:p>
            <a:pPr>
              <a:defRPr/>
            </a:pPr>
            <a:r>
              <a:rPr lang="en-US" sz="1200">
                <a:latin typeface="Verdana" panose="020B0604030504040204" pitchFamily="34" charset="0"/>
                <a:ea typeface="Verdana" panose="020B0604030504040204" pitchFamily="34" charset="0"/>
                <a:cs typeface="Times New Roman" panose="02020603050405020304" pitchFamily="18" charset="0"/>
              </a:rPr>
              <a:t>Read through the homework for next time.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21</a:t>
            </a:fld>
            <a:endParaRPr lang="en-US"/>
          </a:p>
        </p:txBody>
      </p:sp>
    </p:spTree>
    <p:extLst>
      <p:ext uri="{BB962C8B-B14F-4D97-AF65-F5344CB8AC3E}">
        <p14:creationId xmlns:p14="http://schemas.microsoft.com/office/powerpoint/2010/main" val="2170854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8"/>
              </a:spcAft>
            </a:pPr>
            <a:r>
              <a:rPr lang="en-US" sz="1200" b="1">
                <a:latin typeface="Verdana" panose="020B0604030504040204" pitchFamily="34" charset="0"/>
                <a:ea typeface="Verdana" panose="020B0604030504040204" pitchFamily="34" charset="0"/>
                <a:cs typeface="Times New Roman" panose="02020603050405020304" pitchFamily="18" charset="0"/>
              </a:rPr>
              <a:t>COORDINATOR</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“The first thing we want to do today is read a Land Acknowledgement.” </a:t>
            </a:r>
            <a:br>
              <a:rPr lang="en-US" sz="1200">
                <a:latin typeface="Verdana" panose="020B0604030504040204" pitchFamily="34" charset="0"/>
                <a:ea typeface="Verdana" panose="020B0604030504040204" pitchFamily="34" charset="0"/>
                <a:cs typeface="Times New Roman" panose="02020603050405020304" pitchFamily="18" charset="0"/>
              </a:rPr>
            </a:br>
            <a:br>
              <a:rPr lang="en-US" sz="1200">
                <a:latin typeface="Verdana" panose="020B0604030504040204" pitchFamily="34" charset="0"/>
                <a:ea typeface="Verdana" panose="020B0604030504040204" pitchFamily="34" charset="0"/>
                <a:cs typeface="Times New Roman" panose="02020603050405020304" pitchFamily="18" charset="0"/>
              </a:rPr>
            </a:br>
            <a:r>
              <a:rPr lang="en-US" sz="1200">
                <a:latin typeface="Verdana" panose="020B0604030504040204" pitchFamily="34" charset="0"/>
                <a:ea typeface="Verdana" panose="020B0604030504040204" pitchFamily="34" charset="0"/>
                <a:cs typeface="Times New Roman" panose="02020603050405020304" pitchFamily="18" charset="0"/>
              </a:rPr>
              <a:t>Read PeerWorks’ land acknowledgement. </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a:t>
            </a:r>
            <a:r>
              <a:rPr lang="en-CA" sz="1200">
                <a:latin typeface="Verdana" panose="020B0604030504040204" pitchFamily="34" charset="0"/>
                <a:ea typeface="Verdana" panose="020B0604030504040204" pitchFamily="34" charset="0"/>
                <a:cs typeface="Times New Roman" panose="02020603050405020304" pitchFamily="18" charset="0"/>
              </a:rPr>
              <a:t>As an Ontario-based mental health and addictions organization, it’s important for us to acknowledge the ongoing history of settler-colonialism in Canada and its impact on the indigenous inhabitants of this land. Indigenous communities in Canada have higher rates of mental health challenges and addictions, but far fewer healthcare resources. In Module 3, we will learn more about this with our discussion of Social Determinants of Health. </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While we are all virtually together today, we are joining from different place across Ontario. As such, we invite you to learn more about your community’s relationship to the land and consider how this informs your practice. Our work as Peer Supporters is stronger and more relevant when it is culturally competent, and inclusive of all our community members.</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We have included links in our resources where you can learn more about the land that you are on. If you are interested in opening one of our synchronous sessions with your own land acknowledgment that reflects where you are coming from, please let us know.”  </a:t>
            </a:r>
          </a:p>
          <a:p>
            <a:pPr>
              <a:lnSpc>
                <a:spcPct val="107000"/>
              </a:lnSpc>
              <a:spcAft>
                <a:spcPts val="838"/>
              </a:spcAft>
            </a:pPr>
            <a:endParaRPr lang="en-US"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2</a:t>
            </a:fld>
            <a:endParaRPr lang="en-US"/>
          </a:p>
        </p:txBody>
      </p:sp>
    </p:spTree>
    <p:extLst>
      <p:ext uri="{BB962C8B-B14F-4D97-AF65-F5344CB8AC3E}">
        <p14:creationId xmlns:p14="http://schemas.microsoft.com/office/powerpoint/2010/main" val="429294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sz="1200" b="1">
                <a:latin typeface="Verdana" panose="020B0604030504040204" pitchFamily="34" charset="0"/>
                <a:ea typeface="Verdana" panose="020B0604030504040204" pitchFamily="34" charset="0"/>
                <a:cs typeface="Times New Roman" panose="02020603050405020304" pitchFamily="18" charset="0"/>
              </a:rPr>
              <a:t>COORDINATOR</a:t>
            </a:r>
          </a:p>
          <a:p>
            <a:pPr defTabSz="958291">
              <a:defRPr/>
            </a:pPr>
            <a:endParaRPr lang="en-US" sz="1200" b="1">
              <a:latin typeface="Verdana" panose="020B0604030504040204" pitchFamily="34" charset="0"/>
              <a:ea typeface="Verdana" panose="020B0604030504040204" pitchFamily="34" charset="0"/>
              <a:cs typeface="Times New Roman" panose="02020603050405020304" pitchFamily="18" charset="0"/>
            </a:endParaRPr>
          </a:p>
          <a:p>
            <a:pPr>
              <a:defRPr/>
            </a:pPr>
            <a:r>
              <a:rPr lang="en-US" sz="1200">
                <a:latin typeface="Verdana" panose="020B0604030504040204" pitchFamily="34" charset="0"/>
                <a:ea typeface="Verdana" panose="020B0604030504040204" pitchFamily="34" charset="0"/>
                <a:cs typeface="Times New Roman" panose="02020603050405020304" pitchFamily="18" charset="0"/>
              </a:rPr>
              <a:t>Read through the homework for next time.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22</a:t>
            </a:fld>
            <a:endParaRPr lang="en-US"/>
          </a:p>
        </p:txBody>
      </p:sp>
    </p:spTree>
    <p:extLst>
      <p:ext uri="{BB962C8B-B14F-4D97-AF65-F5344CB8AC3E}">
        <p14:creationId xmlns:p14="http://schemas.microsoft.com/office/powerpoint/2010/main" val="202927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rPr>
              <a:t>TRAINER</a:t>
            </a:r>
          </a:p>
          <a:p>
            <a:endParaRPr lang="en-US" sz="1200" b="1">
              <a:latin typeface="Verdana" panose="020B0604030504040204" pitchFamily="34" charset="0"/>
              <a:ea typeface="Verdana" panose="020B0604030504040204" pitchFamily="34" charset="0"/>
            </a:endParaRPr>
          </a:p>
          <a:p>
            <a:pPr defTabSz="958291">
              <a:defRPr/>
            </a:pPr>
            <a:r>
              <a:rPr lang="en-US" sz="1200">
                <a:latin typeface="Verdana" panose="020B0604030504040204" pitchFamily="34" charset="0"/>
                <a:ea typeface="Verdana" panose="020B0604030504040204" pitchFamily="34" charset="0"/>
                <a:cs typeface="Times New Roman" panose="02020603050405020304" pitchFamily="18" charset="0"/>
              </a:rPr>
              <a:t>“Thank you all for attending this first session and sharing with us. We look forward to getting to know you over the next few weeks and seeing you progress as Peer Supporters.”</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24</a:t>
            </a:fld>
            <a:endParaRPr lang="en-US"/>
          </a:p>
        </p:txBody>
      </p:sp>
    </p:spTree>
    <p:extLst>
      <p:ext uri="{BB962C8B-B14F-4D97-AF65-F5344CB8AC3E}">
        <p14:creationId xmlns:p14="http://schemas.microsoft.com/office/powerpoint/2010/main" val="1136893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8"/>
              </a:spcAft>
            </a:pPr>
            <a:r>
              <a:rPr lang="en-CA" sz="1200" b="1">
                <a:latin typeface="Verdana" panose="020B0604030504040204" pitchFamily="34" charset="0"/>
                <a:ea typeface="Verdana" panose="020B0604030504040204" pitchFamily="34" charset="0"/>
                <a:cs typeface="Times New Roman" panose="02020603050405020304" pitchFamily="18" charset="0"/>
              </a:rPr>
              <a:t>TRAINER</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“Next we’d like to launch a poll to gauge your familiarity with Peer Support.”   </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b="1">
                <a:latin typeface="Verdana" panose="020B0604030504040204" pitchFamily="34" charset="0"/>
                <a:ea typeface="Verdana" panose="020B0604030504040204" pitchFamily="34" charset="0"/>
                <a:cs typeface="Times New Roman" panose="02020603050405020304" pitchFamily="18" charset="0"/>
              </a:rPr>
              <a:t>(COORDINATOR) </a:t>
            </a:r>
            <a:r>
              <a:rPr lang="en-US" sz="1200">
                <a:latin typeface="Verdana" panose="020B0604030504040204" pitchFamily="34" charset="0"/>
                <a:ea typeface="Verdana" panose="020B0604030504040204" pitchFamily="34" charset="0"/>
                <a:cs typeface="Times New Roman" panose="02020603050405020304" pitchFamily="18" charset="0"/>
              </a:rPr>
              <a:t>Launch Zoom Poll asking:</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How familiar are you with Peer Support? </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Options: </a:t>
            </a:r>
            <a:endParaRPr lang="en-CA" sz="1200">
              <a:latin typeface="Verdana" panose="020B0604030504040204" pitchFamily="34" charset="0"/>
              <a:ea typeface="Verdana" panose="020B0604030504040204" pitchFamily="34" charset="0"/>
              <a:cs typeface="Times New Roman" panose="02020603050405020304" pitchFamily="18" charset="0"/>
            </a:endParaRPr>
          </a:p>
          <a:p>
            <a:pPr marL="239573" indent="-239573">
              <a:buAutoNum type="arabicPeriod"/>
            </a:pPr>
            <a:r>
              <a:rPr lang="en-US" sz="1200">
                <a:latin typeface="Verdana" panose="020B0604030504040204" pitchFamily="34" charset="0"/>
                <a:ea typeface="Verdana" panose="020B0604030504040204" pitchFamily="34" charset="0"/>
                <a:cs typeface="Times New Roman" panose="02020603050405020304" pitchFamily="18" charset="0"/>
              </a:rPr>
              <a:t>Completely new to Peer Support </a:t>
            </a:r>
          </a:p>
          <a:p>
            <a:pPr marL="239573" indent="-239573">
              <a:buAutoNum type="arabicPeriod"/>
            </a:pPr>
            <a:r>
              <a:rPr lang="en-US" sz="1200">
                <a:latin typeface="Verdana" panose="020B0604030504040204" pitchFamily="34" charset="0"/>
                <a:ea typeface="Verdana" panose="020B0604030504040204" pitchFamily="34" charset="0"/>
                <a:cs typeface="Times New Roman" panose="02020603050405020304" pitchFamily="18" charset="0"/>
              </a:rPr>
              <a:t>Have heard of Peer Support, but not experienced it </a:t>
            </a:r>
          </a:p>
          <a:p>
            <a:pPr marL="239573" indent="-239573">
              <a:buAutoNum type="arabicPeriod"/>
            </a:pPr>
            <a:r>
              <a:rPr lang="en-US" sz="1200">
                <a:latin typeface="Verdana" panose="020B0604030504040204" pitchFamily="34" charset="0"/>
                <a:ea typeface="Verdana" panose="020B0604030504040204" pitchFamily="34" charset="0"/>
                <a:cs typeface="Times New Roman" panose="02020603050405020304" pitchFamily="18" charset="0"/>
              </a:rPr>
              <a:t>Have participated in some Peer Support </a:t>
            </a:r>
          </a:p>
          <a:p>
            <a:pPr marL="239573" indent="-239573">
              <a:buAutoNum type="arabicPeriod"/>
            </a:pPr>
            <a:r>
              <a:rPr lang="en-US" sz="1200">
                <a:latin typeface="Verdana" panose="020B0604030504040204" pitchFamily="34" charset="0"/>
                <a:ea typeface="Verdana" panose="020B0604030504040204" pitchFamily="34" charset="0"/>
                <a:cs typeface="Times New Roman" panose="02020603050405020304" pitchFamily="18" charset="0"/>
              </a:rPr>
              <a:t>Have lots of experience with Peer Support</a:t>
            </a:r>
          </a:p>
          <a:p>
            <a:pPr marL="239573" indent="-239573">
              <a:buAutoNum type="arabicPeriod"/>
            </a:pPr>
            <a:endParaRPr lang="en-US" sz="1200">
              <a:latin typeface="Verdana" panose="020B0604030504040204" pitchFamily="34" charset="0"/>
              <a:ea typeface="Verdana" panose="020B0604030504040204" pitchFamily="34" charset="0"/>
              <a:cs typeface="Times New Roman" panose="02020603050405020304" pitchFamily="18" charset="0"/>
            </a:endParaRPr>
          </a:p>
          <a:p>
            <a:r>
              <a:rPr lang="en-US" sz="1200">
                <a:latin typeface="Verdana" panose="020B0604030504040204" pitchFamily="34" charset="0"/>
                <a:ea typeface="Verdana" panose="020B0604030504040204" pitchFamily="34" charset="0"/>
                <a:cs typeface="Times New Roman" panose="02020603050405020304" pitchFamily="18" charset="0"/>
              </a:rPr>
              <a:t>After everyone has voted, please read out the poll results.</a:t>
            </a:r>
          </a:p>
          <a:p>
            <a:r>
              <a:rPr lang="en-CA" sz="1200">
                <a:latin typeface="Verdana" panose="020B0604030504040204" pitchFamily="34" charset="0"/>
                <a:ea typeface="Verdana" panose="020B0604030504040204" pitchFamily="34" charset="0"/>
              </a:rPr>
              <a:t> </a:t>
            </a:r>
            <a:endParaRPr lang="en-CA" sz="1200">
              <a:effectLst/>
              <a:latin typeface="Verdana" panose="020B0604030504040204" pitchFamily="34" charset="0"/>
              <a:ea typeface="Verdana" panose="020B060403050404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3</a:t>
            </a:fld>
            <a:endParaRPr lang="en-US"/>
          </a:p>
        </p:txBody>
      </p:sp>
    </p:spTree>
    <p:extLst>
      <p:ext uri="{BB962C8B-B14F-4D97-AF65-F5344CB8AC3E}">
        <p14:creationId xmlns:p14="http://schemas.microsoft.com/office/powerpoint/2010/main" val="34066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8"/>
              </a:spcAft>
            </a:pPr>
            <a:r>
              <a:rPr lang="en-CA" sz="1200" b="1">
                <a:latin typeface="Verdana" panose="020B0604030504040204" pitchFamily="34" charset="0"/>
                <a:ea typeface="Verdana" panose="020B0604030504040204" pitchFamily="34" charset="0"/>
                <a:cs typeface="Times New Roman" panose="02020603050405020304" pitchFamily="18" charset="0"/>
              </a:rPr>
              <a:t>TRAINER</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“Next thing we’d like to do today is get to know everyone.”</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At this point, as the trainer, introduce yourself and what you would like to share about your experience with Peer Support. The slide will show a picture of you, along with some facts that you want to share with the participants. </a:t>
            </a:r>
          </a:p>
          <a:p>
            <a:pPr>
              <a:lnSpc>
                <a:spcPct val="107000"/>
              </a:lnSpc>
              <a:spcAft>
                <a:spcPts val="838"/>
              </a:spcAft>
            </a:pPr>
            <a:endParaRPr lang="en-US"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Note: this slide will be updated with the trainer’s photo and bio.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4</a:t>
            </a:fld>
            <a:endParaRPr lang="en-US"/>
          </a:p>
        </p:txBody>
      </p:sp>
    </p:spTree>
    <p:extLst>
      <p:ext uri="{BB962C8B-B14F-4D97-AF65-F5344CB8AC3E}">
        <p14:creationId xmlns:p14="http://schemas.microsoft.com/office/powerpoint/2010/main" val="227299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rPr>
              <a:t>TRAINER</a:t>
            </a:r>
          </a:p>
          <a:p>
            <a:endParaRPr lang="en-US" sz="1200" b="1">
              <a:latin typeface="Verdana" panose="020B0604030504040204" pitchFamily="34" charset="0"/>
              <a:ea typeface="Verdana" panose="020B0604030504040204" pitchFamily="34"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“Now for our first icebreaker. Every synchronous session will begin with a question. This aims to get us all comfortable talking and get to know each other better. We need to practice listening and sharing to develop the skills necessary for Peer Support. </a:t>
            </a:r>
            <a:endParaRPr lang="en-CA" sz="12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Today’s icebreaker questions are: what is your name? What is your experience with Peer Support? And what is your </a:t>
            </a:r>
            <a:r>
              <a:rPr lang="en-US" sz="1200" err="1">
                <a:latin typeface="Verdana" panose="020B0604030504040204" pitchFamily="34" charset="0"/>
                <a:ea typeface="Verdana" panose="020B0604030504040204" pitchFamily="34" charset="0"/>
                <a:cs typeface="Times New Roman" panose="02020603050405020304" pitchFamily="18" charset="0"/>
              </a:rPr>
              <a:t>favourite</a:t>
            </a:r>
            <a:r>
              <a:rPr lang="en-US" sz="1200">
                <a:latin typeface="Verdana" panose="020B0604030504040204" pitchFamily="34" charset="0"/>
                <a:ea typeface="Verdana" panose="020B0604030504040204" pitchFamily="34" charset="0"/>
                <a:cs typeface="Times New Roman" panose="02020603050405020304" pitchFamily="18" charset="0"/>
              </a:rPr>
              <a:t> fictional friendship?”</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As the trainers, feel free to go first. Keep it brief, but include an explanation for your choice of friendship. Thank people for sharing.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5</a:t>
            </a:fld>
            <a:endParaRPr lang="en-US"/>
          </a:p>
        </p:txBody>
      </p:sp>
    </p:spTree>
    <p:extLst>
      <p:ext uri="{BB962C8B-B14F-4D97-AF65-F5344CB8AC3E}">
        <p14:creationId xmlns:p14="http://schemas.microsoft.com/office/powerpoint/2010/main" val="275144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cs typeface="Calibri"/>
              </a:rPr>
              <a:t>COORDINATOR</a:t>
            </a:r>
          </a:p>
          <a:p>
            <a:endParaRPr lang="en-US" sz="1200" b="1">
              <a:latin typeface="Verdana" panose="020B0604030504040204" pitchFamily="34" charset="0"/>
              <a:ea typeface="Verdana" panose="020B0604030504040204" pitchFamily="34" charset="0"/>
              <a:cs typeface="Calibri"/>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“The next slide is another one we will see at the beginning of each synchronous session. It contains the ‘Housekeeping’ related to Zoom sessions. These guidelines are intended to make the online environment run more smoothly. If you think anything is missing from these guidelines, please let us know. If you are having trouble accessing Zoom functions, contact us, and we will help you. We want to ensure that all the elements of these meetings are accessible to everyone.”</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“Does anyone know why we suggest you put your pronouns in your Zoom Name?”</a:t>
            </a:r>
            <a:endParaRPr lang="en-CA" sz="1200">
              <a:latin typeface="Verdana" panose="020B0604030504040204" pitchFamily="34" charset="0"/>
              <a:ea typeface="Verdana" panose="020B0604030504040204" pitchFamily="34" charset="0"/>
              <a:cs typeface="Times New Roman" panose="02020603050405020304" pitchFamily="18" charset="0"/>
            </a:endParaRPr>
          </a:p>
          <a:p>
            <a:r>
              <a:rPr lang="en-US" sz="1200">
                <a:latin typeface="Verdana" panose="020B0604030504040204" pitchFamily="34" charset="0"/>
                <a:ea typeface="Verdana" panose="020B0604030504040204" pitchFamily="34" charset="0"/>
                <a:cs typeface="Times New Roman" panose="02020603050405020304" pitchFamily="18" charset="0"/>
              </a:rPr>
              <a:t>Answer: “Using your pronouns signals you will not assume anyone’s gender. It tells people how to refer to you and signals that others can feel comfortable sharing their pronouns.” </a:t>
            </a:r>
            <a:endParaRPr lang="en-US" sz="120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6002DF8E-26BD-DB48-8B55-710E2296F2E0}" type="slidenum">
              <a:rPr lang="en-US" smtClean="0"/>
              <a:t>6</a:t>
            </a:fld>
            <a:endParaRPr lang="en-US"/>
          </a:p>
        </p:txBody>
      </p:sp>
    </p:spTree>
    <p:extLst>
      <p:ext uri="{BB962C8B-B14F-4D97-AF65-F5344CB8AC3E}">
        <p14:creationId xmlns:p14="http://schemas.microsoft.com/office/powerpoint/2010/main" val="39255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COORDINATOR</a:t>
            </a:r>
          </a:p>
          <a:p>
            <a:endParaRPr lang="en-US"/>
          </a:p>
          <a:p>
            <a:pPr>
              <a:lnSpc>
                <a:spcPct val="107000"/>
              </a:lnSpc>
              <a:spcAft>
                <a:spcPts val="763"/>
              </a:spcAft>
            </a:pPr>
            <a:r>
              <a:rPr lang="en-CA">
                <a:effectLst/>
                <a:cs typeface="Times New Roman" panose="02020603050405020304" pitchFamily="18" charset="0"/>
              </a:rPr>
              <a:t>Read out Expectations slide.</a:t>
            </a:r>
          </a:p>
          <a:p>
            <a:pPr>
              <a:lnSpc>
                <a:spcPct val="107000"/>
              </a:lnSpc>
              <a:spcAft>
                <a:spcPts val="763"/>
              </a:spcAft>
            </a:pPr>
            <a:r>
              <a:rPr lang="en-CA">
                <a:effectLst/>
                <a:cs typeface="Times New Roman" panose="02020603050405020304" pitchFamily="18" charset="0"/>
              </a:rPr>
              <a:t>“</a:t>
            </a:r>
            <a:r>
              <a:rPr lang="en-US">
                <a:effectLst/>
                <a:cs typeface="Times New Roman" panose="02020603050405020304" pitchFamily="18" charset="0"/>
              </a:rPr>
              <a:t>The first part of the homework was to reflect on our expectations and bring forward anything that you would like to add or alter. Now that we’ve had this time to reflect, what do you think could be added to our Expectations?”</a:t>
            </a:r>
            <a:r>
              <a:rPr lang="en-CA">
                <a:effectLst/>
              </a:rPr>
              <a:t> </a:t>
            </a:r>
            <a:endParaRPr lang="en-CA">
              <a:effectLst/>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7</a:t>
            </a:fld>
            <a:endParaRPr lang="en-US"/>
          </a:p>
        </p:txBody>
      </p:sp>
    </p:spTree>
    <p:extLst>
      <p:ext uri="{BB962C8B-B14F-4D97-AF65-F5344CB8AC3E}">
        <p14:creationId xmlns:p14="http://schemas.microsoft.com/office/powerpoint/2010/main" val="265742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rPr>
              <a:t>TRAINER</a:t>
            </a:r>
          </a:p>
          <a:p>
            <a:endParaRPr lang="en-US" sz="1200" b="1">
              <a:latin typeface="Verdana" panose="020B0604030504040204" pitchFamily="34" charset="0"/>
              <a:ea typeface="Verdana" panose="020B0604030504040204" pitchFamily="34" charset="0"/>
            </a:endParaRPr>
          </a:p>
          <a:p>
            <a:pPr defTabSz="958291">
              <a:defRPr/>
            </a:pPr>
            <a:r>
              <a:rPr lang="en-US" sz="1200">
                <a:latin typeface="Verdana" panose="020B0604030504040204" pitchFamily="34" charset="0"/>
                <a:ea typeface="Verdana" panose="020B0604030504040204" pitchFamily="34" charset="0"/>
                <a:cs typeface="Times New Roman" panose="02020603050405020304" pitchFamily="18" charset="0"/>
              </a:rPr>
              <a:t>Read the Module Overview and the Learning Objectives out loud.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b="1"/>
          </a:p>
        </p:txBody>
      </p:sp>
      <p:sp>
        <p:nvSpPr>
          <p:cNvPr id="4" name="Slide Number Placeholder 3"/>
          <p:cNvSpPr>
            <a:spLocks noGrp="1"/>
          </p:cNvSpPr>
          <p:nvPr>
            <p:ph type="sldNum" sz="quarter" idx="5"/>
          </p:nvPr>
        </p:nvSpPr>
        <p:spPr/>
        <p:txBody>
          <a:bodyPr/>
          <a:lstStyle/>
          <a:p>
            <a:fld id="{6002DF8E-26BD-DB48-8B55-710E2296F2E0}" type="slidenum">
              <a:rPr lang="en-US" smtClean="0"/>
              <a:t>10</a:t>
            </a:fld>
            <a:endParaRPr lang="en-US"/>
          </a:p>
        </p:txBody>
      </p:sp>
    </p:spTree>
    <p:extLst>
      <p:ext uri="{BB962C8B-B14F-4D97-AF65-F5344CB8AC3E}">
        <p14:creationId xmlns:p14="http://schemas.microsoft.com/office/powerpoint/2010/main" val="3766728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Verdana" panose="020B0604030504040204" pitchFamily="34" charset="0"/>
                <a:ea typeface="Verdana" panose="020B0604030504040204" pitchFamily="34" charset="0"/>
                <a:cs typeface="Calibri"/>
              </a:rPr>
              <a:t>COORDINATOR</a:t>
            </a:r>
          </a:p>
          <a:p>
            <a:endParaRPr lang="en-US" sz="1200" b="1">
              <a:latin typeface="Verdana" panose="020B0604030504040204" pitchFamily="34" charset="0"/>
              <a:ea typeface="Verdana" panose="020B0604030504040204" pitchFamily="34" charset="0"/>
              <a:cs typeface="Calibri"/>
            </a:endParaRP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“Now that we have all gotten to know each other a little bit better, let’s introduce PeerWorks. While we have existed under several different names, PeerWorks has been around since 1991.” </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Read the description of PeerWorks, as well as our Mission statement and vision. </a:t>
            </a:r>
          </a:p>
          <a:p>
            <a:pPr>
              <a:lnSpc>
                <a:spcPct val="107000"/>
              </a:lnSpc>
              <a:spcAft>
                <a:spcPts val="838"/>
              </a:spcAft>
            </a:pPr>
            <a:r>
              <a:rPr lang="en-US" sz="1200">
                <a:latin typeface="Verdana" panose="020B0604030504040204" pitchFamily="34" charset="0"/>
                <a:ea typeface="Verdana" panose="020B0604030504040204" pitchFamily="34" charset="0"/>
                <a:cs typeface="Times New Roman" panose="02020603050405020304" pitchFamily="18" charset="0"/>
              </a:rPr>
              <a:t>“What questions do you have about PeerWorks and our role in the Peer Support field?” </a:t>
            </a:r>
            <a:endParaRPr lang="en-CA" sz="1200">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002DF8E-26BD-DB48-8B55-710E2296F2E0}" type="slidenum">
              <a:rPr lang="en-US" smtClean="0"/>
              <a:t>11</a:t>
            </a:fld>
            <a:endParaRPr lang="en-US"/>
          </a:p>
        </p:txBody>
      </p:sp>
    </p:spTree>
    <p:extLst>
      <p:ext uri="{BB962C8B-B14F-4D97-AF65-F5344CB8AC3E}">
        <p14:creationId xmlns:p14="http://schemas.microsoft.com/office/powerpoint/2010/main" val="3243230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343C-4B66-1075-5ED4-086F9EAF80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E9B250-0F53-71AF-6CBD-EE63621CEF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E7340E-6909-908D-B169-A83C091CFBE2}"/>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5" name="Footer Placeholder 4">
            <a:extLst>
              <a:ext uri="{FF2B5EF4-FFF2-40B4-BE49-F238E27FC236}">
                <a16:creationId xmlns:a16="http://schemas.microsoft.com/office/drawing/2014/main" id="{52F9BB1C-F60A-9464-DCB9-096F0A71B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4C3E4-0D2E-035C-D715-2DD125B4076D}"/>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292959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E3912-0DE9-8321-213D-7D62634357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FE9332-3C06-5229-B147-EF3E627214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99341-A63B-0F08-3979-57D98301C95C}"/>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5" name="Footer Placeholder 4">
            <a:extLst>
              <a:ext uri="{FF2B5EF4-FFF2-40B4-BE49-F238E27FC236}">
                <a16:creationId xmlns:a16="http://schemas.microsoft.com/office/drawing/2014/main" id="{E1A4B2D9-0FBF-AF71-CA57-1A216F34D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90109-B9BA-924B-1E4C-813FFA8A1C8C}"/>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535796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DDEE8E-EF17-6B4D-2E5C-256B423D08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71EBA5-CCB7-8B11-3633-3A08BA667B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E3005-3102-45DB-1DF6-A92C7E12A7CC}"/>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5" name="Footer Placeholder 4">
            <a:extLst>
              <a:ext uri="{FF2B5EF4-FFF2-40B4-BE49-F238E27FC236}">
                <a16:creationId xmlns:a16="http://schemas.microsoft.com/office/drawing/2014/main" id="{8A0E8765-7DDC-7DC8-CC96-9CDF99971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77FF2-0AAA-66AA-B92A-2437A1557F6E}"/>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4161636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C10AAB-0A7C-9D48-81EF-4D8B643B7684}"/>
              </a:ext>
            </a:extLst>
          </p:cNvPr>
          <p:cNvPicPr>
            <a:picLocks noChangeAspect="1"/>
          </p:cNvPicPr>
          <p:nvPr userDrawn="1"/>
        </p:nvPicPr>
        <p:blipFill>
          <a:blip r:embed="rId2"/>
          <a:stretch>
            <a:fillRect/>
          </a:stretch>
        </p:blipFill>
        <p:spPr>
          <a:xfrm>
            <a:off x="-9634" y="0"/>
            <a:ext cx="12211267" cy="6876000"/>
          </a:xfrm>
          <a:prstGeom prst="rect">
            <a:avLst/>
          </a:prstGeom>
        </p:spPr>
      </p:pic>
      <p:sp>
        <p:nvSpPr>
          <p:cNvPr id="2" name="Title 1"/>
          <p:cNvSpPr>
            <a:spLocks noGrp="1"/>
          </p:cNvSpPr>
          <p:nvPr>
            <p:ph type="ctrTitle"/>
          </p:nvPr>
        </p:nvSpPr>
        <p:spPr>
          <a:xfrm>
            <a:off x="5795158" y="2793092"/>
            <a:ext cx="5998895" cy="723601"/>
          </a:xfrm>
          <a:prstGeom prst="rect">
            <a:avLst/>
          </a:prstGeom>
        </p:spPr>
        <p:txBody>
          <a:bodyPr anchor="ctr" anchorCtr="0">
            <a:noAutofit/>
          </a:bodyPr>
          <a:lstStyle>
            <a:lvl1pPr algn="r">
              <a:lnSpc>
                <a:spcPts val="5900"/>
              </a:lnSpc>
              <a:defRPr sz="4900" b="0" i="0" kern="0" spc="200" baseline="0">
                <a:solidFill>
                  <a:schemeClr val="bg1"/>
                </a:solidFill>
                <a:latin typeface="IvyPresto Display SemiBold" panose="020B0404020101010102" pitchFamily="34" charset="0"/>
              </a:defRPr>
            </a:lvl1pPr>
          </a:lstStyle>
          <a:p>
            <a:r>
              <a:rPr lang="en-US"/>
              <a:t>Click to edit Master title style</a:t>
            </a:r>
          </a:p>
        </p:txBody>
      </p:sp>
      <p:sp>
        <p:nvSpPr>
          <p:cNvPr id="3" name="Subtitle 2"/>
          <p:cNvSpPr>
            <a:spLocks noGrp="1"/>
          </p:cNvSpPr>
          <p:nvPr>
            <p:ph type="subTitle" idx="1"/>
          </p:nvPr>
        </p:nvSpPr>
        <p:spPr>
          <a:xfrm>
            <a:off x="5795158" y="4349115"/>
            <a:ext cx="5983265" cy="347929"/>
          </a:xfrm>
          <a:prstGeom prst="rect">
            <a:avLst/>
          </a:prstGeom>
        </p:spPr>
        <p:txBody>
          <a:bodyPr anchor="ctr" anchorCtr="0">
            <a:noAutofit/>
          </a:bodyPr>
          <a:lstStyle>
            <a:lvl1pPr marL="0" indent="0" algn="r">
              <a:buNone/>
              <a:defRPr sz="2100" kern="0" spc="20" baseline="0">
                <a:solidFill>
                  <a:schemeClr val="bg1"/>
                </a:solidFill>
                <a:latin typeface="MuktaMahee Regular" panose="020B00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9035223" y="5053752"/>
            <a:ext cx="2743200" cy="365125"/>
          </a:xfrm>
          <a:prstGeom prst="rect">
            <a:avLst/>
          </a:prstGeom>
        </p:spPr>
        <p:txBody>
          <a:bodyPr/>
          <a:lstStyle>
            <a:lvl1pPr algn="r">
              <a:defRPr sz="1500" kern="0" spc="40" baseline="0">
                <a:solidFill>
                  <a:schemeClr val="bg1"/>
                </a:solidFill>
                <a:latin typeface="MuktaMahee Light" panose="020B0000000000000000" pitchFamily="34" charset="77"/>
              </a:defRPr>
            </a:lvl1pPr>
          </a:lstStyle>
          <a:p>
            <a:fld id="{9CC3F28B-2506-3447-B60D-A50F2F6E8F65}" type="datetime4">
              <a:rPr lang="en-CA" smtClean="0"/>
              <a:t>September 25, 2025</a:t>
            </a:fld>
            <a:endParaRPr lang="en-US"/>
          </a:p>
        </p:txBody>
      </p:sp>
    </p:spTree>
    <p:extLst>
      <p:ext uri="{BB962C8B-B14F-4D97-AF65-F5344CB8AC3E}">
        <p14:creationId xmlns:p14="http://schemas.microsoft.com/office/powerpoint/2010/main" val="3351106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6011E11-8B3E-C049-A929-000719FFBA00}"/>
              </a:ext>
            </a:extLst>
          </p:cNvPr>
          <p:cNvPicPr>
            <a:picLocks noChangeAspect="1"/>
          </p:cNvPicPr>
          <p:nvPr userDrawn="1"/>
        </p:nvPicPr>
        <p:blipFill>
          <a:blip r:embed="rId2"/>
          <a:stretch>
            <a:fillRect/>
          </a:stretch>
        </p:blipFill>
        <p:spPr>
          <a:xfrm>
            <a:off x="-1465" y="0"/>
            <a:ext cx="12211267" cy="6876000"/>
          </a:xfrm>
          <a:prstGeom prst="rect">
            <a:avLst/>
          </a:prstGeom>
        </p:spPr>
      </p:pic>
      <p:sp>
        <p:nvSpPr>
          <p:cNvPr id="2" name="Title 1"/>
          <p:cNvSpPr>
            <a:spLocks noGrp="1"/>
          </p:cNvSpPr>
          <p:nvPr>
            <p:ph type="ctrTitle"/>
          </p:nvPr>
        </p:nvSpPr>
        <p:spPr>
          <a:xfrm>
            <a:off x="6824383" y="2928528"/>
            <a:ext cx="4954040" cy="723601"/>
          </a:xfrm>
          <a:prstGeom prst="rect">
            <a:avLst/>
          </a:prstGeom>
        </p:spPr>
        <p:txBody>
          <a:bodyPr anchor="ctr" anchorCtr="0">
            <a:noAutofit/>
          </a:bodyPr>
          <a:lstStyle>
            <a:lvl1pPr algn="r">
              <a:lnSpc>
                <a:spcPts val="5080"/>
              </a:lnSpc>
              <a:defRPr sz="4400" b="0" i="0" kern="0" spc="120" baseline="0">
                <a:solidFill>
                  <a:schemeClr val="bg1"/>
                </a:solidFill>
                <a:latin typeface="IvyPresto Display SemiBold" panose="020B0404020101010102" pitchFamily="34" charset="0"/>
              </a:defRPr>
            </a:lvl1pPr>
          </a:lstStyle>
          <a:p>
            <a:r>
              <a:rPr lang="en-US"/>
              <a:t>Click to edit Master title style</a:t>
            </a:r>
          </a:p>
        </p:txBody>
      </p:sp>
      <p:sp>
        <p:nvSpPr>
          <p:cNvPr id="3" name="Subtitle 2"/>
          <p:cNvSpPr>
            <a:spLocks noGrp="1"/>
          </p:cNvSpPr>
          <p:nvPr>
            <p:ph type="subTitle" idx="1"/>
          </p:nvPr>
        </p:nvSpPr>
        <p:spPr>
          <a:xfrm>
            <a:off x="6776077" y="4372303"/>
            <a:ext cx="5002346" cy="481502"/>
          </a:xfrm>
          <a:prstGeom prst="rect">
            <a:avLst/>
          </a:prstGeom>
        </p:spPr>
        <p:txBody>
          <a:bodyPr anchor="ctr" anchorCtr="0">
            <a:normAutofit/>
          </a:bodyPr>
          <a:lstStyle>
            <a:lvl1pPr marL="0" indent="0" algn="r">
              <a:buNone/>
              <a:defRPr sz="2100" kern="0" spc="20" baseline="0">
                <a:solidFill>
                  <a:schemeClr val="bg1"/>
                </a:solidFill>
                <a:latin typeface="MuktaMahee Regular" panose="020B00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9035223" y="5170035"/>
            <a:ext cx="2743200" cy="365125"/>
          </a:xfrm>
          <a:prstGeom prst="rect">
            <a:avLst/>
          </a:prstGeom>
        </p:spPr>
        <p:txBody>
          <a:bodyPr/>
          <a:lstStyle>
            <a:lvl1pPr algn="r">
              <a:defRPr sz="1500" kern="0" spc="40" baseline="0">
                <a:solidFill>
                  <a:schemeClr val="bg1"/>
                </a:solidFill>
                <a:latin typeface="MuktaMahee Light" panose="020B0000000000000000" pitchFamily="34" charset="77"/>
              </a:defRPr>
            </a:lvl1pPr>
          </a:lstStyle>
          <a:p>
            <a:fld id="{5A68C9F6-FF32-FD47-B7B0-C605A8231561}" type="datetime4">
              <a:rPr lang="en-CA" smtClean="0"/>
              <a:t>September 25, 2025</a:t>
            </a:fld>
            <a:endParaRPr lang="en-US"/>
          </a:p>
        </p:txBody>
      </p:sp>
      <p:sp>
        <p:nvSpPr>
          <p:cNvPr id="47" name="Picture Placeholder 46">
            <a:extLst>
              <a:ext uri="{FF2B5EF4-FFF2-40B4-BE49-F238E27FC236}">
                <a16:creationId xmlns:a16="http://schemas.microsoft.com/office/drawing/2014/main" id="{88A10EBD-4C79-BB40-8857-E481CB0B1C9D}"/>
              </a:ext>
            </a:extLst>
          </p:cNvPr>
          <p:cNvSpPr>
            <a:spLocks noGrp="1"/>
          </p:cNvSpPr>
          <p:nvPr>
            <p:ph type="pic" sz="quarter" idx="11" hasCustomPrompt="1"/>
          </p:nvPr>
        </p:nvSpPr>
        <p:spPr>
          <a:xfrm>
            <a:off x="-40747" y="-16116"/>
            <a:ext cx="6867615" cy="6904219"/>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7615" h="6904219">
                <a:moveTo>
                  <a:pt x="3610779" y="1179"/>
                </a:moveTo>
                <a:cubicBezTo>
                  <a:pt x="3591108" y="20843"/>
                  <a:pt x="5965291" y="-20061"/>
                  <a:pt x="5930872" y="14352"/>
                </a:cubicBezTo>
                <a:cubicBezTo>
                  <a:pt x="7817167" y="1296001"/>
                  <a:pt x="6417160" y="5327490"/>
                  <a:pt x="5528844" y="6904219"/>
                </a:cubicBezTo>
                <a:lnTo>
                  <a:pt x="0" y="6888415"/>
                </a:lnTo>
                <a:lnTo>
                  <a:pt x="20941" y="5380703"/>
                </a:lnTo>
                <a:cubicBezTo>
                  <a:pt x="922062" y="3238521"/>
                  <a:pt x="2018624" y="998616"/>
                  <a:pt x="3610779" y="1179"/>
                </a:cubicBezTo>
                <a:close/>
              </a:path>
            </a:pathLst>
          </a:custGeom>
          <a:solidFill>
            <a:schemeClr val="bg1"/>
          </a:solidFill>
        </p:spPr>
        <p:txBody>
          <a:bodyPr anchor="ctr" anchorCtr="0">
            <a:normAutofit/>
          </a:bodyPr>
          <a:lstStyle>
            <a:lvl1pPr marL="0" indent="0" algn="ctr">
              <a:buFontTx/>
              <a:buNone/>
              <a:defRPr sz="1500" baseline="0">
                <a:latin typeface="MuktaMahee Regular" panose="020B0000000000000000" pitchFamily="34" charset="77"/>
              </a:defRPr>
            </a:lvl1pPr>
          </a:lstStyle>
          <a:p>
            <a:r>
              <a:rPr lang="en-US"/>
              <a:t>[ Insert Picture ]</a:t>
            </a:r>
          </a:p>
        </p:txBody>
      </p:sp>
      <p:pic>
        <p:nvPicPr>
          <p:cNvPr id="57" name="Graphic 56">
            <a:extLst>
              <a:ext uri="{FF2B5EF4-FFF2-40B4-BE49-F238E27FC236}">
                <a16:creationId xmlns:a16="http://schemas.microsoft.com/office/drawing/2014/main" id="{1E5173D1-8FD4-BC42-AF6B-5BD507BE96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17561" y="6213260"/>
            <a:ext cx="255744" cy="135394"/>
          </a:xfrm>
          <a:prstGeom prst="rect">
            <a:avLst/>
          </a:prstGeom>
        </p:spPr>
      </p:pic>
      <p:sp>
        <p:nvSpPr>
          <p:cNvPr id="60" name="Text Placeholder 59">
            <a:extLst>
              <a:ext uri="{FF2B5EF4-FFF2-40B4-BE49-F238E27FC236}">
                <a16:creationId xmlns:a16="http://schemas.microsoft.com/office/drawing/2014/main" id="{8532C6F0-570A-D143-BE3A-DF289FC46752}"/>
              </a:ext>
            </a:extLst>
          </p:cNvPr>
          <p:cNvSpPr>
            <a:spLocks noGrp="1"/>
          </p:cNvSpPr>
          <p:nvPr>
            <p:ph type="body" sz="quarter" idx="12" hasCustomPrompt="1"/>
          </p:nvPr>
        </p:nvSpPr>
        <p:spPr>
          <a:xfrm>
            <a:off x="6776077" y="6096299"/>
            <a:ext cx="4573951" cy="238423"/>
          </a:xfrm>
          <a:prstGeom prst="rect">
            <a:avLst/>
          </a:prstGeom>
        </p:spPr>
        <p:txBody>
          <a:bodyPr anchor="ctr" anchorCtr="0">
            <a:noAutofit/>
          </a:bodyPr>
          <a:lstStyle>
            <a:lvl1pPr marL="0" indent="0" algn="r">
              <a:buFontTx/>
              <a:buNone/>
              <a:defRPr sz="1100" kern="0" spc="0" baseline="0">
                <a:solidFill>
                  <a:schemeClr val="bg1"/>
                </a:solidFill>
                <a:latin typeface="MuktaMahee ExtraLight" panose="020B0000000000000000" pitchFamily="34" charset="77"/>
              </a:defRPr>
            </a:lvl1pPr>
            <a:lvl2pPr marL="457200" indent="0">
              <a:buNone/>
              <a:defRPr/>
            </a:lvl2pPr>
          </a:lstStyle>
          <a:p>
            <a:pPr lvl="0"/>
            <a:r>
              <a:rPr lang="en-US"/>
              <a:t>Click to edit Video Hyperlink</a:t>
            </a:r>
          </a:p>
        </p:txBody>
      </p:sp>
    </p:spTree>
    <p:extLst>
      <p:ext uri="{BB962C8B-B14F-4D97-AF65-F5344CB8AC3E}">
        <p14:creationId xmlns:p14="http://schemas.microsoft.com/office/powerpoint/2010/main" val="566556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C10AAB-0A7C-9D48-81EF-4D8B643B7684}"/>
              </a:ext>
            </a:extLst>
          </p:cNvPr>
          <p:cNvPicPr>
            <a:picLocks noChangeAspect="1"/>
          </p:cNvPicPr>
          <p:nvPr userDrawn="1"/>
        </p:nvPicPr>
        <p:blipFill>
          <a:blip r:embed="rId2"/>
          <a:stretch>
            <a:fillRect/>
          </a:stretch>
        </p:blipFill>
        <p:spPr>
          <a:xfrm>
            <a:off x="-9634" y="0"/>
            <a:ext cx="12211267" cy="6876000"/>
          </a:xfrm>
          <a:prstGeom prst="rect">
            <a:avLst/>
          </a:prstGeom>
        </p:spPr>
      </p:pic>
      <p:sp>
        <p:nvSpPr>
          <p:cNvPr id="2" name="Title 1"/>
          <p:cNvSpPr>
            <a:spLocks noGrp="1"/>
          </p:cNvSpPr>
          <p:nvPr>
            <p:ph type="ctrTitle"/>
          </p:nvPr>
        </p:nvSpPr>
        <p:spPr>
          <a:xfrm>
            <a:off x="5795158" y="2793092"/>
            <a:ext cx="5998895" cy="723601"/>
          </a:xfrm>
          <a:prstGeom prst="rect">
            <a:avLst/>
          </a:prstGeom>
        </p:spPr>
        <p:txBody>
          <a:bodyPr anchor="ctr" anchorCtr="0">
            <a:noAutofit/>
          </a:bodyPr>
          <a:lstStyle>
            <a:lvl1pPr algn="r">
              <a:lnSpc>
                <a:spcPts val="5900"/>
              </a:lnSpc>
              <a:defRPr sz="4900" b="0" i="0" kern="0" spc="200" baseline="0">
                <a:solidFill>
                  <a:schemeClr val="bg1"/>
                </a:solidFill>
                <a:latin typeface="IvyPresto Display SemiBold" panose="020B0404020101010102" pitchFamily="34" charset="0"/>
              </a:defRPr>
            </a:lvl1pPr>
          </a:lstStyle>
          <a:p>
            <a:r>
              <a:rPr lang="en-US"/>
              <a:t>Click to edit Master title style</a:t>
            </a:r>
          </a:p>
        </p:txBody>
      </p:sp>
      <p:sp>
        <p:nvSpPr>
          <p:cNvPr id="3" name="Subtitle 2"/>
          <p:cNvSpPr>
            <a:spLocks noGrp="1"/>
          </p:cNvSpPr>
          <p:nvPr>
            <p:ph type="subTitle" idx="1"/>
          </p:nvPr>
        </p:nvSpPr>
        <p:spPr>
          <a:xfrm>
            <a:off x="5795158" y="4349115"/>
            <a:ext cx="5983265" cy="347929"/>
          </a:xfrm>
          <a:prstGeom prst="rect">
            <a:avLst/>
          </a:prstGeom>
        </p:spPr>
        <p:txBody>
          <a:bodyPr anchor="ctr" anchorCtr="0">
            <a:noAutofit/>
          </a:bodyPr>
          <a:lstStyle>
            <a:lvl1pPr marL="0" indent="0" algn="r">
              <a:buNone/>
              <a:defRPr sz="2100" kern="0" spc="20" baseline="0">
                <a:solidFill>
                  <a:schemeClr val="bg1"/>
                </a:solidFill>
                <a:latin typeface="MuktaMahee Regular" panose="020B00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9035223" y="5053752"/>
            <a:ext cx="2743200" cy="365125"/>
          </a:xfrm>
          <a:prstGeom prst="rect">
            <a:avLst/>
          </a:prstGeom>
        </p:spPr>
        <p:txBody>
          <a:bodyPr/>
          <a:lstStyle>
            <a:lvl1pPr algn="r">
              <a:defRPr sz="1500" kern="0" spc="40" baseline="0">
                <a:solidFill>
                  <a:schemeClr val="bg1"/>
                </a:solidFill>
                <a:latin typeface="MuktaMahee Light" panose="020B0000000000000000" pitchFamily="34" charset="77"/>
              </a:defRPr>
            </a:lvl1pPr>
          </a:lstStyle>
          <a:p>
            <a:fld id="{9CC3F28B-2506-3447-B60D-A50F2F6E8F65}" type="datetime4">
              <a:rPr lang="en-CA" smtClean="0"/>
              <a:t>September 25, 2025</a:t>
            </a:fld>
            <a:endParaRPr lang="en-US"/>
          </a:p>
        </p:txBody>
      </p:sp>
      <p:pic>
        <p:nvPicPr>
          <p:cNvPr id="57" name="Graphic 56">
            <a:extLst>
              <a:ext uri="{FF2B5EF4-FFF2-40B4-BE49-F238E27FC236}">
                <a16:creationId xmlns:a16="http://schemas.microsoft.com/office/drawing/2014/main" id="{1E5173D1-8FD4-BC42-AF6B-5BD507BE96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17561" y="6213260"/>
            <a:ext cx="255744" cy="135394"/>
          </a:xfrm>
          <a:prstGeom prst="rect">
            <a:avLst/>
          </a:prstGeom>
        </p:spPr>
      </p:pic>
      <p:sp>
        <p:nvSpPr>
          <p:cNvPr id="60" name="Text Placeholder 59">
            <a:extLst>
              <a:ext uri="{FF2B5EF4-FFF2-40B4-BE49-F238E27FC236}">
                <a16:creationId xmlns:a16="http://schemas.microsoft.com/office/drawing/2014/main" id="{8532C6F0-570A-D143-BE3A-DF289FC46752}"/>
              </a:ext>
            </a:extLst>
          </p:cNvPr>
          <p:cNvSpPr>
            <a:spLocks noGrp="1"/>
          </p:cNvSpPr>
          <p:nvPr>
            <p:ph type="body" sz="quarter" idx="12" hasCustomPrompt="1"/>
          </p:nvPr>
        </p:nvSpPr>
        <p:spPr>
          <a:xfrm>
            <a:off x="5795158" y="6140711"/>
            <a:ext cx="5554870" cy="148094"/>
          </a:xfrm>
          <a:prstGeom prst="rect">
            <a:avLst/>
          </a:prstGeom>
        </p:spPr>
        <p:txBody>
          <a:bodyPr anchor="ctr" anchorCtr="0">
            <a:noAutofit/>
          </a:bodyPr>
          <a:lstStyle>
            <a:lvl1pPr marL="0" indent="0" algn="r">
              <a:buFontTx/>
              <a:buNone/>
              <a:defRPr sz="1100" kern="0" spc="0" baseline="0">
                <a:solidFill>
                  <a:schemeClr val="bg1"/>
                </a:solidFill>
                <a:latin typeface="MuktaMahee ExtraLight" panose="020B0000000000000000" pitchFamily="34" charset="77"/>
              </a:defRPr>
            </a:lvl1pPr>
            <a:lvl2pPr marL="457200" indent="0">
              <a:buNone/>
              <a:defRPr/>
            </a:lvl2pPr>
          </a:lstStyle>
          <a:p>
            <a:pPr lvl="0"/>
            <a:r>
              <a:rPr lang="en-US"/>
              <a:t>Click to edit Video Hyperlink</a:t>
            </a:r>
          </a:p>
        </p:txBody>
      </p:sp>
    </p:spTree>
    <p:extLst>
      <p:ext uri="{BB962C8B-B14F-4D97-AF65-F5344CB8AC3E}">
        <p14:creationId xmlns:p14="http://schemas.microsoft.com/office/powerpoint/2010/main" val="130644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CECC60B-7181-BF48-A31F-551094D6F799}"/>
              </a:ext>
            </a:extLst>
          </p:cNvPr>
          <p:cNvPicPr>
            <a:picLocks noChangeAspect="1"/>
          </p:cNvPicPr>
          <p:nvPr userDrawn="1"/>
        </p:nvPicPr>
        <p:blipFill>
          <a:blip r:embed="rId2"/>
          <a:stretch>
            <a:fillRect/>
          </a:stretch>
        </p:blipFill>
        <p:spPr>
          <a:xfrm>
            <a:off x="0" y="0"/>
            <a:ext cx="12211267" cy="6876000"/>
          </a:xfrm>
          <a:prstGeom prst="rect">
            <a:avLst/>
          </a:prstGeom>
        </p:spPr>
      </p:pic>
      <p:sp>
        <p:nvSpPr>
          <p:cNvPr id="4" name="Date Placeholder 3"/>
          <p:cNvSpPr>
            <a:spLocks noGrp="1"/>
          </p:cNvSpPr>
          <p:nvPr>
            <p:ph type="dt" sz="half" idx="10"/>
          </p:nvPr>
        </p:nvSpPr>
        <p:spPr>
          <a:xfrm>
            <a:off x="430734" y="6131817"/>
            <a:ext cx="2743200" cy="365125"/>
          </a:xfrm>
          <a:prstGeom prst="rect">
            <a:avLst/>
          </a:prstGeom>
        </p:spPr>
        <p:txBody>
          <a:bodyPr/>
          <a:lstStyle>
            <a:lvl1pPr>
              <a:defRPr sz="1400" baseline="0">
                <a:solidFill>
                  <a:schemeClr val="bg1"/>
                </a:solidFill>
                <a:latin typeface="MuktaMahee Regular" panose="020B0000000000000000" pitchFamily="34" charset="77"/>
              </a:defRPr>
            </a:lvl1pPr>
          </a:lstStyle>
          <a:p>
            <a:fld id="{E26F2E13-0947-9641-AE04-1B3E5F3DDF72}" type="datetime4">
              <a:rPr lang="en-CA" smtClean="0"/>
              <a:t>September 25, 2025</a:t>
            </a:fld>
            <a:endParaRPr lang="en-US"/>
          </a:p>
        </p:txBody>
      </p:sp>
      <p:sp>
        <p:nvSpPr>
          <p:cNvPr id="16" name="Title 1">
            <a:extLst>
              <a:ext uri="{FF2B5EF4-FFF2-40B4-BE49-F238E27FC236}">
                <a16:creationId xmlns:a16="http://schemas.microsoft.com/office/drawing/2014/main" id="{E3E72DC8-7C11-E343-B309-79821FD3D417}"/>
              </a:ext>
              <a:ext uri="{C183D7F6-B498-43B3-948B-1728B52AA6E4}">
                <adec:decorative xmlns:adec="http://schemas.microsoft.com/office/drawing/2017/decorative" val="1"/>
              </a:ext>
            </a:extLst>
          </p:cNvPr>
          <p:cNvSpPr>
            <a:spLocks noGrp="1"/>
          </p:cNvSpPr>
          <p:nvPr>
            <p:ph type="ctrTitle"/>
          </p:nvPr>
        </p:nvSpPr>
        <p:spPr>
          <a:xfrm>
            <a:off x="6095999" y="2082208"/>
            <a:ext cx="5574127" cy="427993"/>
          </a:xfrm>
          <a:prstGeom prst="rect">
            <a:avLst/>
          </a:prstGeom>
        </p:spPr>
        <p:txBody>
          <a:bodyPr anchor="ctr" anchorCtr="0">
            <a:noAutofit/>
          </a:bodyPr>
          <a:lstStyle>
            <a:lvl1pPr algn="l">
              <a:lnSpc>
                <a:spcPts val="5080"/>
              </a:lnSpc>
              <a:defRPr sz="3900" b="0" i="0" kern="0" spc="120" baseline="0">
                <a:solidFill>
                  <a:schemeClr val="tx1"/>
                </a:solidFill>
                <a:latin typeface="IvyPresto Display SemiBold" panose="020B0404020101010102" pitchFamily="34" charset="0"/>
              </a:defRPr>
            </a:lvl1pPr>
          </a:lstStyle>
          <a:p>
            <a:r>
              <a:rPr lang="en-US"/>
              <a:t>Click to edit Master title style</a:t>
            </a:r>
          </a:p>
        </p:txBody>
      </p:sp>
      <p:sp>
        <p:nvSpPr>
          <p:cNvPr id="30" name="Text Placeholder 23">
            <a:extLst>
              <a:ext uri="{FF2B5EF4-FFF2-40B4-BE49-F238E27FC236}">
                <a16:creationId xmlns:a16="http://schemas.microsoft.com/office/drawing/2014/main" id="{B80847DF-EFD6-1546-B8CF-F0942B5F71CD}"/>
              </a:ext>
            </a:extLst>
          </p:cNvPr>
          <p:cNvSpPr>
            <a:spLocks noGrp="1"/>
          </p:cNvSpPr>
          <p:nvPr>
            <p:ph type="body" sz="quarter" idx="13" hasCustomPrompt="1"/>
          </p:nvPr>
        </p:nvSpPr>
        <p:spPr>
          <a:xfrm>
            <a:off x="6061767" y="2881061"/>
            <a:ext cx="5657909" cy="3203481"/>
          </a:xfrm>
          <a:prstGeom prst="rect">
            <a:avLst/>
          </a:prstGeom>
        </p:spPr>
        <p:txBody>
          <a:bodyPr numCol="2" spcCol="504000">
            <a:normAutofit/>
          </a:bodyPr>
          <a:lstStyle>
            <a:lvl1pPr marL="288000" indent="-288000">
              <a:lnSpc>
                <a:spcPts val="1920"/>
              </a:lnSpc>
              <a:spcBef>
                <a:spcPts val="0"/>
              </a:spcBef>
              <a:spcAft>
                <a:spcPts val="2000"/>
              </a:spcAft>
              <a:buClr>
                <a:schemeClr val="tx1"/>
              </a:buClr>
              <a:buSzPct val="140000"/>
              <a:buFont typeface="+mj-lt"/>
              <a:buAutoNum type="arabicPeriod"/>
              <a:defRPr sz="1600" kern="0" spc="10" baseline="0">
                <a:latin typeface="MuktaMahee Light" panose="020B0000000000000000" pitchFamily="34" charset="77"/>
              </a:defRPr>
            </a:lvl1pPr>
          </a:lstStyle>
          <a:p>
            <a:pPr lvl="0"/>
            <a:r>
              <a:rPr lang="en-US"/>
              <a:t>Click to edit Contents</a:t>
            </a:r>
          </a:p>
        </p:txBody>
      </p:sp>
      <p:sp>
        <p:nvSpPr>
          <p:cNvPr id="9" name="Subtitle 2">
            <a:extLst>
              <a:ext uri="{FF2B5EF4-FFF2-40B4-BE49-F238E27FC236}">
                <a16:creationId xmlns:a16="http://schemas.microsoft.com/office/drawing/2014/main" id="{94C1B939-76AB-2B42-8DD3-93FDDA198F51}"/>
              </a:ext>
            </a:extLst>
          </p:cNvPr>
          <p:cNvSpPr>
            <a:spLocks noGrp="1"/>
          </p:cNvSpPr>
          <p:nvPr>
            <p:ph type="subTitle" idx="1"/>
          </p:nvPr>
        </p:nvSpPr>
        <p:spPr>
          <a:xfrm>
            <a:off x="6101205" y="1621446"/>
            <a:ext cx="5578065" cy="347929"/>
          </a:xfrm>
          <a:prstGeom prst="rect">
            <a:avLst/>
          </a:prstGeom>
        </p:spPr>
        <p:txBody>
          <a:bodyPr anchor="b" anchorCtr="0">
            <a:noAutofit/>
          </a:bodyPr>
          <a:lstStyle>
            <a:lvl1pPr marL="0" indent="0" algn="l">
              <a:buNone/>
              <a:defRPr sz="1800" kern="0" spc="80" baseline="0">
                <a:solidFill>
                  <a:srgbClr val="F7543D"/>
                </a:solidFill>
                <a:latin typeface="IvyPresto Display SemiBold" panose="020B04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5">
            <a:extLst>
              <a:ext uri="{FF2B5EF4-FFF2-40B4-BE49-F238E27FC236}">
                <a16:creationId xmlns:a16="http://schemas.microsoft.com/office/drawing/2014/main" id="{2ED947E2-3075-6140-9CA4-AA3A3994C0D9}"/>
              </a:ext>
            </a:extLst>
          </p:cNvPr>
          <p:cNvSpPr>
            <a:spLocks noGrp="1"/>
          </p:cNvSpPr>
          <p:nvPr>
            <p:ph type="sldNum" sz="quarter" idx="12"/>
          </p:nvPr>
        </p:nvSpPr>
        <p:spPr>
          <a:xfrm>
            <a:off x="9030957" y="6130514"/>
            <a:ext cx="2743200" cy="365125"/>
          </a:xfrm>
        </p:spPr>
        <p:txBody>
          <a:bodyPr/>
          <a:lstStyle>
            <a:lvl1pPr>
              <a:defRPr sz="1200" baseline="0">
                <a:solidFill>
                  <a:schemeClr val="tx1"/>
                </a:solidFill>
                <a:latin typeface="MuktaMahee ExtraLight" panose="020B0000000000000000" pitchFamily="34" charset="77"/>
              </a:defRPr>
            </a:lvl1pPr>
          </a:lstStyle>
          <a:p>
            <a:fld id="{A738FFEA-31A8-2A45-BE95-11B41D2245F5}" type="slidenum">
              <a:rPr lang="en-US" smtClean="0"/>
              <a:pPr/>
              <a:t>‹#›</a:t>
            </a:fld>
            <a:endParaRPr lang="en-US"/>
          </a:p>
        </p:txBody>
      </p:sp>
    </p:spTree>
    <p:extLst>
      <p:ext uri="{BB962C8B-B14F-4D97-AF65-F5344CB8AC3E}">
        <p14:creationId xmlns:p14="http://schemas.microsoft.com/office/powerpoint/2010/main" val="3801667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3DCCB8-2C0B-5343-899A-399253D21614}"/>
              </a:ext>
            </a:extLst>
          </p:cNvPr>
          <p:cNvPicPr>
            <a:picLocks noChangeAspect="1"/>
          </p:cNvPicPr>
          <p:nvPr userDrawn="1"/>
        </p:nvPicPr>
        <p:blipFill>
          <a:blip r:embed="rId2"/>
          <a:stretch>
            <a:fillRect/>
          </a:stretch>
        </p:blipFill>
        <p:spPr>
          <a:xfrm>
            <a:off x="-3077" y="-9427"/>
            <a:ext cx="12211267" cy="6876000"/>
          </a:xfrm>
          <a:prstGeom prst="rect">
            <a:avLst/>
          </a:prstGeom>
        </p:spPr>
      </p:pic>
      <p:sp>
        <p:nvSpPr>
          <p:cNvPr id="2" name="Title 1"/>
          <p:cNvSpPr>
            <a:spLocks noGrp="1"/>
          </p:cNvSpPr>
          <p:nvPr>
            <p:ph type="ctrTitle"/>
          </p:nvPr>
        </p:nvSpPr>
        <p:spPr>
          <a:xfrm>
            <a:off x="5846643" y="3025020"/>
            <a:ext cx="5934119" cy="723601"/>
          </a:xfrm>
          <a:prstGeom prst="rect">
            <a:avLst/>
          </a:prstGeom>
        </p:spPr>
        <p:txBody>
          <a:bodyPr anchor="t" anchorCtr="0">
            <a:noAutofit/>
          </a:bodyPr>
          <a:lstStyle>
            <a:lvl1pPr algn="r">
              <a:lnSpc>
                <a:spcPts val="5900"/>
              </a:lnSpc>
              <a:defRPr sz="4000" b="0" i="0" kern="0" spc="80" baseline="0">
                <a:solidFill>
                  <a:schemeClr val="bg1"/>
                </a:solidFill>
                <a:latin typeface="IvyPresto Display SemiBold" panose="020B0404020101010102" pitchFamily="34" charset="0"/>
              </a:defRPr>
            </a:lvl1pPr>
          </a:lstStyle>
          <a:p>
            <a:r>
              <a:rPr lang="en-US"/>
              <a:t>Click to edit Master title style</a:t>
            </a:r>
          </a:p>
        </p:txBody>
      </p:sp>
      <p:sp>
        <p:nvSpPr>
          <p:cNvPr id="3" name="Subtitle 2"/>
          <p:cNvSpPr>
            <a:spLocks noGrp="1"/>
          </p:cNvSpPr>
          <p:nvPr>
            <p:ph type="subTitle" idx="1"/>
          </p:nvPr>
        </p:nvSpPr>
        <p:spPr>
          <a:xfrm>
            <a:off x="5844305" y="2718327"/>
            <a:ext cx="5934119" cy="347929"/>
          </a:xfrm>
          <a:prstGeom prst="rect">
            <a:avLst/>
          </a:prstGeom>
        </p:spPr>
        <p:txBody>
          <a:bodyPr anchor="ctr" anchorCtr="0">
            <a:noAutofit/>
          </a:bodyPr>
          <a:lstStyle>
            <a:lvl1pPr marL="0" indent="0" algn="r">
              <a:buNone/>
              <a:defRPr sz="1800" kern="0" spc="110" baseline="0">
                <a:solidFill>
                  <a:schemeClr val="tx1"/>
                </a:solidFill>
                <a:latin typeface="IvyPresto Display SemiBold" panose="020B04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66E73370-18CB-A34D-945E-F5EF442BD6F7}"/>
              </a:ext>
            </a:extLst>
          </p:cNvPr>
          <p:cNvSpPr>
            <a:spLocks noGrp="1"/>
          </p:cNvSpPr>
          <p:nvPr>
            <p:ph type="dt" sz="half" idx="10"/>
          </p:nvPr>
        </p:nvSpPr>
        <p:spPr>
          <a:xfrm>
            <a:off x="9035223" y="6131820"/>
            <a:ext cx="2743200" cy="365125"/>
          </a:xfrm>
          <a:prstGeom prst="rect">
            <a:avLst/>
          </a:prstGeom>
        </p:spPr>
        <p:txBody>
          <a:bodyPr/>
          <a:lstStyle>
            <a:lvl1pPr algn="r">
              <a:defRPr sz="1400" baseline="0">
                <a:solidFill>
                  <a:schemeClr val="bg1"/>
                </a:solidFill>
                <a:latin typeface="MuktaMahee ExtraLight" panose="020B0000000000000000" pitchFamily="34" charset="77"/>
              </a:defRPr>
            </a:lvl1pPr>
          </a:lstStyle>
          <a:p>
            <a:fld id="{4E1638B4-F06D-EF4E-93FE-46FF86A8FE3B}" type="datetime4">
              <a:rPr lang="en-CA" smtClean="0"/>
              <a:t>September 25, 2025</a:t>
            </a:fld>
            <a:endParaRPr lang="en-US"/>
          </a:p>
        </p:txBody>
      </p:sp>
      <p:sp>
        <p:nvSpPr>
          <p:cNvPr id="17" name="Subtitle 2">
            <a:extLst>
              <a:ext uri="{FF2B5EF4-FFF2-40B4-BE49-F238E27FC236}">
                <a16:creationId xmlns:a16="http://schemas.microsoft.com/office/drawing/2014/main" id="{630827DF-E257-B244-B21D-E9FA48E74ECF}"/>
              </a:ext>
            </a:extLst>
          </p:cNvPr>
          <p:cNvSpPr txBox="1">
            <a:spLocks/>
          </p:cNvSpPr>
          <p:nvPr userDrawn="1"/>
        </p:nvSpPr>
        <p:spPr>
          <a:xfrm>
            <a:off x="6776077" y="2368407"/>
            <a:ext cx="5002346" cy="347929"/>
          </a:xfrm>
          <a:prstGeom prst="rect">
            <a:avLst/>
          </a:prstGeom>
        </p:spPr>
        <p:txBody>
          <a:bodyPr vert="horz" lIns="91440" tIns="45720" rIns="91440" bIns="45720" rtlCol="0" anchor="ctr" anchorCtr="0">
            <a:normAutofit fontScale="92500" lnSpcReduction="10000"/>
          </a:bodyPr>
          <a:lstStyle>
            <a:lvl1pPr marL="0" indent="0" algn="r" defTabSz="914400" rtl="0" eaLnBrk="1" latinLnBrk="0" hangingPunct="1">
              <a:lnSpc>
                <a:spcPct val="90000"/>
              </a:lnSpc>
              <a:spcBef>
                <a:spcPts val="1000"/>
              </a:spcBef>
              <a:buFont typeface="Arial" panose="020B0604020202020204" pitchFamily="34" charset="0"/>
              <a:buNone/>
              <a:defRPr sz="2100" kern="0" spc="20" baseline="0">
                <a:solidFill>
                  <a:schemeClr val="bg1"/>
                </a:solidFill>
                <a:latin typeface="MuktaMahee Regular" panose="020B0000000000000000"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23" name="Subtitle 2">
            <a:extLst>
              <a:ext uri="{FF2B5EF4-FFF2-40B4-BE49-F238E27FC236}">
                <a16:creationId xmlns:a16="http://schemas.microsoft.com/office/drawing/2014/main" id="{290FB613-463D-594F-9301-78A56AA37FD3}"/>
              </a:ext>
            </a:extLst>
          </p:cNvPr>
          <p:cNvSpPr txBox="1">
            <a:spLocks/>
          </p:cNvSpPr>
          <p:nvPr userDrawn="1"/>
        </p:nvSpPr>
        <p:spPr>
          <a:xfrm>
            <a:off x="6287076" y="1816627"/>
            <a:ext cx="5402447" cy="347929"/>
          </a:xfrm>
          <a:prstGeom prst="rect">
            <a:avLst/>
          </a:prstGeom>
        </p:spPr>
        <p:txBody>
          <a:bodyPr vert="horz" lIns="91440" tIns="45720" rIns="91440" bIns="4572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0" spc="110" baseline="0">
                <a:solidFill>
                  <a:schemeClr val="tx1"/>
                </a:solidFill>
                <a:latin typeface="IvyPresto Display" panose="020B0404020101010102"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886094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82A345-A935-0A4A-A131-FD853CCC0846}"/>
              </a:ext>
            </a:extLst>
          </p:cNvPr>
          <p:cNvPicPr>
            <a:picLocks noChangeAspect="1"/>
          </p:cNvPicPr>
          <p:nvPr userDrawn="1"/>
        </p:nvPicPr>
        <p:blipFill>
          <a:blip r:embed="rId2"/>
          <a:stretch>
            <a:fillRect/>
          </a:stretch>
        </p:blipFill>
        <p:spPr>
          <a:xfrm>
            <a:off x="12700" y="0"/>
            <a:ext cx="12179300" cy="6858000"/>
          </a:xfrm>
          <a:prstGeom prst="rect">
            <a:avLst/>
          </a:prstGeom>
        </p:spPr>
      </p:pic>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1759527" y="2582662"/>
            <a:ext cx="8654473" cy="433077"/>
          </a:xfrm>
          <a:prstGeom prst="rect">
            <a:avLst/>
          </a:prstGeom>
        </p:spPr>
        <p:txBody>
          <a:bodyPr anchor="t" anchorCtr="0">
            <a:noAutofit/>
          </a:bodyPr>
          <a:lstStyle>
            <a:lvl1pPr marL="0" indent="0" algn="ctr">
              <a:lnSpc>
                <a:spcPts val="3000"/>
              </a:lnSpc>
              <a:buNone/>
              <a:defRPr sz="2500" b="0" i="0" kern="0" spc="100" baseline="0">
                <a:solidFill>
                  <a:schemeClr val="tx1"/>
                </a:solidFill>
                <a:latin typeface="MuktaMahee Light"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1759527" y="3289393"/>
            <a:ext cx="8654473" cy="2165147"/>
          </a:xfrm>
          <a:prstGeom prst="rect">
            <a:avLst/>
          </a:prstGeom>
        </p:spPr>
        <p:txBody>
          <a:bodyPr>
            <a:noAutofit/>
          </a:bodyPr>
          <a:lstStyle>
            <a:lvl1pPr marL="0" indent="0" algn="ctr">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1039775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82A345-A935-0A4A-A131-FD853CCC0846}"/>
              </a:ext>
            </a:extLst>
          </p:cNvPr>
          <p:cNvPicPr>
            <a:picLocks noChangeAspect="1"/>
          </p:cNvPicPr>
          <p:nvPr userDrawn="1"/>
        </p:nvPicPr>
        <p:blipFill>
          <a:blip r:embed="rId2"/>
          <a:stretch>
            <a:fillRect/>
          </a:stretch>
        </p:blipFill>
        <p:spPr>
          <a:xfrm>
            <a:off x="0" y="18472"/>
            <a:ext cx="12179300" cy="6858000"/>
          </a:xfrm>
          <a:prstGeom prst="rect">
            <a:avLst/>
          </a:prstGeom>
        </p:spPr>
      </p:pic>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1" i="0" kern="0" spc="100" baseline="0">
                <a:solidFill>
                  <a:schemeClr val="tx1"/>
                </a:solidFill>
                <a:latin typeface="IvyPresto Display SemiBold" panose="020B0404020101010102" pitchFamily="34" charset="0"/>
              </a:defRPr>
            </a:lvl1pPr>
          </a:lstStyle>
          <a:p>
            <a:r>
              <a:rPr lang="en-US"/>
              <a:t>Click to edit Master title style</a:t>
            </a:r>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94328" y="3447472"/>
            <a:ext cx="2854036" cy="513607"/>
          </a:xfrm>
          <a:prstGeom prst="rect">
            <a:avLst/>
          </a:prstGeom>
        </p:spPr>
        <p:txBody>
          <a:bodyPr anchor="ctr" anchorCtr="0">
            <a:noAutofit/>
          </a:bodyPr>
          <a:lstStyle>
            <a:lvl1pPr marL="0" indent="0" algn="l">
              <a:lnSpc>
                <a:spcPts val="3200"/>
              </a:lnSpc>
              <a:buNone/>
              <a:defRPr sz="2500" b="0" i="0" kern="0" spc="100" baseline="0">
                <a:solidFill>
                  <a:schemeClr val="tx1"/>
                </a:solidFill>
                <a:latin typeface="MuktaMahee Light"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4399397" y="2034371"/>
            <a:ext cx="7063260" cy="3820759"/>
          </a:xfrm>
          <a:prstGeom prst="rect">
            <a:avLst/>
          </a:prstGeom>
        </p:spPr>
        <p:txBody>
          <a:bodyPr numCol="2" spcCol="324000">
            <a:noAutofit/>
          </a:bodyPr>
          <a:lstStyle>
            <a:lvl1pPr marL="226800" indent="-226800" algn="l">
              <a:lnSpc>
                <a:spcPts val="2200"/>
              </a:lnSpc>
              <a:spcBef>
                <a:spcPts val="0"/>
              </a:spcBef>
              <a:spcAft>
                <a:spcPts val="900"/>
              </a:spcAft>
              <a:buFont typeface="Arial" panose="020B0604020202020204" pitchFamily="34" charset="0"/>
              <a:buChar char="•"/>
              <a:defRPr sz="15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786366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6F453A5-0063-0545-959C-BB8E20412D67}"/>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94131" y="2674128"/>
            <a:ext cx="5157783" cy="580261"/>
          </a:xfrm>
          <a:prstGeom prst="rect">
            <a:avLst/>
          </a:prstGeom>
        </p:spPr>
        <p:txBody>
          <a:bodyPr anchor="t" anchorCtr="0">
            <a:noAutofit/>
          </a:bodyPr>
          <a:lstStyle>
            <a:lvl1pPr marL="0" indent="0">
              <a:lnSpc>
                <a:spcPts val="3000"/>
              </a:lnSpc>
              <a:buNone/>
              <a:defRPr sz="2500" b="0" i="0" kern="0" spc="0" baseline="0">
                <a:solidFill>
                  <a:schemeClr val="tx1"/>
                </a:solidFill>
                <a:latin typeface="MuktaMahee Light"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794130" y="3600471"/>
            <a:ext cx="5157775" cy="2165147"/>
          </a:xfrm>
          <a:prstGeom prst="rect">
            <a:avLst/>
          </a:prstGeom>
        </p:spPr>
        <p:txBody>
          <a:bodyPr>
            <a:noAutofit/>
          </a:bodyPr>
          <a:lstStyle>
            <a:lvl1pPr marL="0" indent="0">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340165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8895-143B-FA31-2DB4-212C318335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ADD289-259E-910B-DFDE-BA647B26D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654BC-24E6-B883-E01D-433A52E4314C}"/>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5" name="Footer Placeholder 4">
            <a:extLst>
              <a:ext uri="{FF2B5EF4-FFF2-40B4-BE49-F238E27FC236}">
                <a16:creationId xmlns:a16="http://schemas.microsoft.com/office/drawing/2014/main" id="{D3E47C68-9E6D-1B63-099A-3974B74F9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A7591-639C-5136-0393-A79B76717BE0}"/>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2173204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9DB16A0-58AF-2B43-9865-3C7D64E038D8}"/>
              </a:ext>
            </a:extLst>
          </p:cNvPr>
          <p:cNvSpPr>
            <a:spLocks noGrp="1"/>
          </p:cNvSpPr>
          <p:nvPr>
            <p:ph type="pic" sz="quarter" idx="15" hasCustomPrompt="1"/>
          </p:nvPr>
        </p:nvSpPr>
        <p:spPr>
          <a:xfrm>
            <a:off x="-11113" y="-5969"/>
            <a:ext cx="12203113" cy="6865938"/>
          </a:xfrm>
          <a:solidFill>
            <a:schemeClr val="accent2">
              <a:lumMod val="40000"/>
              <a:lumOff val="60000"/>
            </a:schemeClr>
          </a:solidFill>
        </p:spPr>
        <p:txBody>
          <a:bodyPr anchor="ctr" anchorCtr="0">
            <a:noAutofit/>
          </a:bodyPr>
          <a:lstStyle>
            <a:lvl1pPr algn="ctr">
              <a:defRPr sz="1500" baseline="0">
                <a:latin typeface="MuktaMahee Regular" panose="020B0000000000000000" pitchFamily="34" charset="77"/>
              </a:defRPr>
            </a:lvl1pPr>
          </a:lstStyle>
          <a:p>
            <a:r>
              <a:rPr lang="en-US"/>
              <a:t>[ Insert Picture ]</a:t>
            </a:r>
          </a:p>
        </p:txBody>
      </p:sp>
      <p:sp>
        <p:nvSpPr>
          <p:cNvPr id="26" name="Picture Placeholder 24">
            <a:extLst>
              <a:ext uri="{FF2B5EF4-FFF2-40B4-BE49-F238E27FC236}">
                <a16:creationId xmlns:a16="http://schemas.microsoft.com/office/drawing/2014/main" id="{FB5141B3-F47D-544B-8414-3599207AFFBF}"/>
              </a:ext>
            </a:extLst>
          </p:cNvPr>
          <p:cNvSpPr>
            <a:spLocks noGrp="1" noChangeAspect="1"/>
          </p:cNvSpPr>
          <p:nvPr>
            <p:ph type="pic" sz="quarter" idx="17"/>
          </p:nvPr>
        </p:nvSpPr>
        <p:spPr>
          <a:xfrm>
            <a:off x="-11114" y="-80492"/>
            <a:ext cx="6354249" cy="2016383"/>
          </a:xfrm>
          <a:blipFill dpi="0" rotWithShape="1">
            <a:blip r:embed="rId2">
              <a:alphaModFix amt="27000"/>
              <a:extLst>
                <a:ext uri="{96DAC541-7B7A-43D3-8B79-37D633B846F1}">
                  <asvg:svgBlip xmlns:asvg="http://schemas.microsoft.com/office/drawing/2016/SVG/main" r:embed="rId3"/>
                </a:ext>
              </a:extLst>
            </a:blip>
            <a:srcRect/>
            <a:stretch>
              <a:fillRect/>
            </a:stretch>
          </a:blipFill>
        </p:spPr>
        <p:txBody>
          <a:bodyPr/>
          <a:lstStyle>
            <a:lvl1pPr>
              <a:defRPr>
                <a:solidFill>
                  <a:schemeClr val="tx1">
                    <a:alpha val="0"/>
                  </a:schemeClr>
                </a:solidFill>
              </a:defRPr>
            </a:lvl1pPr>
          </a:lstStyle>
          <a:p>
            <a:r>
              <a:rPr lang="en-US"/>
              <a:t>Click icon to add picture</a:t>
            </a:r>
          </a:p>
        </p:txBody>
      </p:sp>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bg1"/>
                </a:solidFill>
                <a:latin typeface="IvyPresto Display SemiBold" panose="020B0404020101010102" pitchFamily="34" charset="0"/>
              </a:defRPr>
            </a:lvl1pPr>
          </a:lstStyle>
          <a:p>
            <a:r>
              <a:rPr lang="en-US"/>
              <a:t>Click to edit Master title style</a:t>
            </a:r>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chemeClr val="bg1">
                    <a:alpha val="50000"/>
                  </a:scheme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bg1"/>
                </a:solidFill>
              </a:defRPr>
            </a:lvl1pPr>
          </a:lstStyle>
          <a:p>
            <a:fld id="{A738FFEA-31A8-2A45-BE95-11B41D2245F5}" type="slidenum">
              <a:rPr lang="en-US" smtClean="0"/>
              <a:pPr/>
              <a:t>‹#›</a:t>
            </a:fld>
            <a:endParaRPr lang="en-US"/>
          </a:p>
        </p:txBody>
      </p:sp>
      <p:sp>
        <p:nvSpPr>
          <p:cNvPr id="17" name="Picture Placeholder 12">
            <a:extLst>
              <a:ext uri="{FF2B5EF4-FFF2-40B4-BE49-F238E27FC236}">
                <a16:creationId xmlns:a16="http://schemas.microsoft.com/office/drawing/2014/main" id="{544767EF-0753-C84F-88F0-D0FF6701C441}"/>
              </a:ext>
            </a:extLst>
          </p:cNvPr>
          <p:cNvSpPr>
            <a:spLocks noGrp="1" noChangeAspect="1"/>
          </p:cNvSpPr>
          <p:nvPr>
            <p:ph type="pic" sz="quarter" idx="16" hasCustomPrompt="1"/>
          </p:nvPr>
        </p:nvSpPr>
        <p:spPr>
          <a:xfrm>
            <a:off x="501197" y="6102003"/>
            <a:ext cx="1516740" cy="264328"/>
          </a:xfrm>
          <a:blipFill dpi="0" rotWithShape="1">
            <a:blip r:embed="rId4">
              <a:alphaModFix amt="50000"/>
            </a:blip>
            <a:srcRect/>
            <a:stretch>
              <a:fillRect/>
            </a:stretch>
          </a:blipFill>
        </p:spPr>
        <p:txBody>
          <a:bodyPr/>
          <a:lstStyle>
            <a:lvl1pPr>
              <a:defRPr>
                <a:solidFill>
                  <a:schemeClr val="tx1">
                    <a:alpha val="0"/>
                  </a:schemeClr>
                </a:solidFill>
              </a:defRPr>
            </a:lvl1pPr>
          </a:lstStyle>
          <a:p>
            <a:r>
              <a:rPr lang="en-US"/>
              <a:t>Logo</a:t>
            </a:r>
          </a:p>
        </p:txBody>
      </p:sp>
      <p:sp>
        <p:nvSpPr>
          <p:cNvPr id="30" name="Picture Placeholder 28">
            <a:extLst>
              <a:ext uri="{FF2B5EF4-FFF2-40B4-BE49-F238E27FC236}">
                <a16:creationId xmlns:a16="http://schemas.microsoft.com/office/drawing/2014/main" id="{00C43D10-4142-0042-B8F9-698E66F18F51}"/>
              </a:ext>
            </a:extLst>
          </p:cNvPr>
          <p:cNvSpPr>
            <a:spLocks noGrp="1"/>
          </p:cNvSpPr>
          <p:nvPr>
            <p:ph type="pic" sz="quarter" idx="18"/>
          </p:nvPr>
        </p:nvSpPr>
        <p:spPr>
          <a:xfrm>
            <a:off x="10445578" y="4308389"/>
            <a:ext cx="1746422" cy="2557849"/>
          </a:xfrm>
          <a:blipFill dpi="0" rotWithShape="1">
            <a:blip r:embed="rId5">
              <a:alphaModFix amt="27000"/>
              <a:extLst>
                <a:ext uri="{96DAC541-7B7A-43D3-8B79-37D633B846F1}">
                  <asvg:svgBlip xmlns:asvg="http://schemas.microsoft.com/office/drawing/2016/SVG/main" r:embed="rId6"/>
                </a:ext>
              </a:extLst>
            </a:blip>
            <a:srcRect/>
            <a:stretch>
              <a:fillRect/>
            </a:stretch>
          </a:blipFill>
        </p:spPr>
        <p:txBody>
          <a:bodyPr/>
          <a:lstStyle>
            <a:lvl1pPr>
              <a:defRPr>
                <a:solidFill>
                  <a:schemeClr val="tx1">
                    <a:alpha val="0"/>
                  </a:schemeClr>
                </a:solidFill>
              </a:defRPr>
            </a:lvl1pPr>
          </a:lstStyle>
          <a:p>
            <a:r>
              <a:rPr lang="en-US"/>
              <a:t>Click icon to add picture</a:t>
            </a:r>
          </a:p>
        </p:txBody>
      </p:sp>
    </p:spTree>
    <p:extLst>
      <p:ext uri="{BB962C8B-B14F-4D97-AF65-F5344CB8AC3E}">
        <p14:creationId xmlns:p14="http://schemas.microsoft.com/office/powerpoint/2010/main" val="334322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82A345-A935-0A4A-A131-FD853CCC0846}"/>
              </a:ext>
            </a:extLst>
          </p:cNvPr>
          <p:cNvPicPr>
            <a:picLocks noChangeAspect="1"/>
          </p:cNvPicPr>
          <p:nvPr userDrawn="1"/>
        </p:nvPicPr>
        <p:blipFill>
          <a:blip r:embed="rId2"/>
          <a:stretch>
            <a:fillRect/>
          </a:stretch>
        </p:blipFill>
        <p:spPr>
          <a:xfrm>
            <a:off x="15586" y="0"/>
            <a:ext cx="12179300" cy="6858000"/>
          </a:xfrm>
          <a:prstGeom prst="rect">
            <a:avLst/>
          </a:prstGeom>
        </p:spPr>
      </p:pic>
      <p:sp>
        <p:nvSpPr>
          <p:cNvPr id="19" name="Picture Placeholder 46">
            <a:extLst>
              <a:ext uri="{FF2B5EF4-FFF2-40B4-BE49-F238E27FC236}">
                <a16:creationId xmlns:a16="http://schemas.microsoft.com/office/drawing/2014/main" id="{AE453D11-3C51-634E-B909-EA802C9A06BA}"/>
              </a:ext>
            </a:extLst>
          </p:cNvPr>
          <p:cNvSpPr>
            <a:spLocks noGrp="1"/>
          </p:cNvSpPr>
          <p:nvPr>
            <p:ph type="pic" sz="quarter" idx="11" hasCustomPrompt="1"/>
          </p:nvPr>
        </p:nvSpPr>
        <p:spPr>
          <a:xfrm>
            <a:off x="6132339" y="-5061"/>
            <a:ext cx="6083123" cy="6901589"/>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7051027"/>
              <a:gd name="connsiteY0" fmla="*/ 1179 h 6896724"/>
              <a:gd name="connsiteX1" fmla="*/ 5930872 w 7051027"/>
              <a:gd name="connsiteY1" fmla="*/ 14352 h 6896724"/>
              <a:gd name="connsiteX2" fmla="*/ 6053499 w 7051027"/>
              <a:gd name="connsiteY2" fmla="*/ 6896724 h 6896724"/>
              <a:gd name="connsiteX3" fmla="*/ 0 w 7051027"/>
              <a:gd name="connsiteY3" fmla="*/ 6888415 h 6896724"/>
              <a:gd name="connsiteX4" fmla="*/ 20941 w 7051027"/>
              <a:gd name="connsiteY4" fmla="*/ 5380703 h 6896724"/>
              <a:gd name="connsiteX5" fmla="*/ 3610779 w 7051027"/>
              <a:gd name="connsiteY5" fmla="*/ 1179 h 6896724"/>
              <a:gd name="connsiteX0" fmla="*/ 3610779 w 6803168"/>
              <a:gd name="connsiteY0" fmla="*/ 1179 h 6896775"/>
              <a:gd name="connsiteX1" fmla="*/ 5930872 w 6803168"/>
              <a:gd name="connsiteY1" fmla="*/ 14352 h 6896775"/>
              <a:gd name="connsiteX2" fmla="*/ 6053499 w 6803168"/>
              <a:gd name="connsiteY2" fmla="*/ 6896724 h 6896775"/>
              <a:gd name="connsiteX3" fmla="*/ 0 w 6803168"/>
              <a:gd name="connsiteY3" fmla="*/ 6888415 h 6896775"/>
              <a:gd name="connsiteX4" fmla="*/ 20941 w 6803168"/>
              <a:gd name="connsiteY4" fmla="*/ 5380703 h 6896775"/>
              <a:gd name="connsiteX5" fmla="*/ 3610779 w 6803168"/>
              <a:gd name="connsiteY5" fmla="*/ 1179 h 6896775"/>
              <a:gd name="connsiteX0" fmla="*/ 3610779 w 6901824"/>
              <a:gd name="connsiteY0" fmla="*/ 13287 h 6908883"/>
              <a:gd name="connsiteX1" fmla="*/ 6065784 w 6901824"/>
              <a:gd name="connsiteY1" fmla="*/ 11470 h 6908883"/>
              <a:gd name="connsiteX2" fmla="*/ 6053499 w 6901824"/>
              <a:gd name="connsiteY2" fmla="*/ 6908832 h 6908883"/>
              <a:gd name="connsiteX3" fmla="*/ 0 w 6901824"/>
              <a:gd name="connsiteY3" fmla="*/ 6900523 h 6908883"/>
              <a:gd name="connsiteX4" fmla="*/ 20941 w 6901824"/>
              <a:gd name="connsiteY4" fmla="*/ 5392811 h 6908883"/>
              <a:gd name="connsiteX5" fmla="*/ 3610779 w 6901824"/>
              <a:gd name="connsiteY5" fmla="*/ 13287 h 6908883"/>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2883756 w 6066056"/>
              <a:gd name="connsiteY0" fmla="*/ 19750 h 6907842"/>
              <a:gd name="connsiteX1" fmla="*/ 6065784 w 6066056"/>
              <a:gd name="connsiteY1" fmla="*/ 10438 h 6907842"/>
              <a:gd name="connsiteX2" fmla="*/ 6053499 w 6066056"/>
              <a:gd name="connsiteY2" fmla="*/ 6907800 h 6907842"/>
              <a:gd name="connsiteX3" fmla="*/ 0 w 6066056"/>
              <a:gd name="connsiteY3" fmla="*/ 6899491 h 6907842"/>
              <a:gd name="connsiteX4" fmla="*/ 20941 w 6066056"/>
              <a:gd name="connsiteY4" fmla="*/ 5391779 h 6907842"/>
              <a:gd name="connsiteX5" fmla="*/ 2883756 w 6066056"/>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0 h 6918211"/>
              <a:gd name="connsiteX1" fmla="*/ 6065784 w 6066057"/>
              <a:gd name="connsiteY1" fmla="*/ 20807 h 6918211"/>
              <a:gd name="connsiteX2" fmla="*/ 6053499 w 6066057"/>
              <a:gd name="connsiteY2" fmla="*/ 6918169 h 6918211"/>
              <a:gd name="connsiteX3" fmla="*/ 0 w 6066057"/>
              <a:gd name="connsiteY3" fmla="*/ 6909860 h 6918211"/>
              <a:gd name="connsiteX4" fmla="*/ 2891251 w 6066057"/>
              <a:gd name="connsiteY4" fmla="*/ 0 h 6918211"/>
              <a:gd name="connsiteX0" fmla="*/ 2891251 w 6073557"/>
              <a:gd name="connsiteY0" fmla="*/ 1100 h 6919310"/>
              <a:gd name="connsiteX1" fmla="*/ 6073285 w 6073557"/>
              <a:gd name="connsiteY1" fmla="*/ 14377 h 6919310"/>
              <a:gd name="connsiteX2" fmla="*/ 6053499 w 6073557"/>
              <a:gd name="connsiteY2" fmla="*/ 6919269 h 6919310"/>
              <a:gd name="connsiteX3" fmla="*/ 0 w 6073557"/>
              <a:gd name="connsiteY3" fmla="*/ 6910960 h 6919310"/>
              <a:gd name="connsiteX4" fmla="*/ 2891251 w 6073557"/>
              <a:gd name="connsiteY4" fmla="*/ 1100 h 6919310"/>
              <a:gd name="connsiteX0" fmla="*/ 2891251 w 6073557"/>
              <a:gd name="connsiteY0" fmla="*/ 1100 h 6911781"/>
              <a:gd name="connsiteX1" fmla="*/ 6073285 w 6073557"/>
              <a:gd name="connsiteY1" fmla="*/ 14377 h 6911781"/>
              <a:gd name="connsiteX2" fmla="*/ 6068502 w 6073557"/>
              <a:gd name="connsiteY2" fmla="*/ 6911739 h 6911781"/>
              <a:gd name="connsiteX3" fmla="*/ 0 w 6073557"/>
              <a:gd name="connsiteY3" fmla="*/ 6910960 h 6911781"/>
              <a:gd name="connsiteX4" fmla="*/ 2891251 w 6073557"/>
              <a:gd name="connsiteY4" fmla="*/ 1100 h 6911781"/>
              <a:gd name="connsiteX0" fmla="*/ 2906254 w 6088560"/>
              <a:gd name="connsiteY0" fmla="*/ 1100 h 6933549"/>
              <a:gd name="connsiteX1" fmla="*/ 6088288 w 6088560"/>
              <a:gd name="connsiteY1" fmla="*/ 14377 h 6933549"/>
              <a:gd name="connsiteX2" fmla="*/ 6083505 w 6088560"/>
              <a:gd name="connsiteY2" fmla="*/ 6911739 h 6933549"/>
              <a:gd name="connsiteX3" fmla="*/ 0 w 6088560"/>
              <a:gd name="connsiteY3" fmla="*/ 6933549 h 6933549"/>
              <a:gd name="connsiteX4" fmla="*/ 2906254 w 6088560"/>
              <a:gd name="connsiteY4" fmla="*/ 1100 h 693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560" h="6933549">
                <a:moveTo>
                  <a:pt x="2906254" y="1100"/>
                </a:moveTo>
                <a:cubicBezTo>
                  <a:pt x="2886583" y="20764"/>
                  <a:pt x="6122707" y="-20036"/>
                  <a:pt x="6088288" y="14377"/>
                </a:cubicBezTo>
                <a:cubicBezTo>
                  <a:pt x="6085823" y="-624"/>
                  <a:pt x="6087401" y="6931462"/>
                  <a:pt x="6083505" y="6911739"/>
                </a:cubicBezTo>
                <a:lnTo>
                  <a:pt x="0" y="6933549"/>
                </a:lnTo>
                <a:cubicBezTo>
                  <a:pt x="446589" y="5284879"/>
                  <a:pt x="1417849" y="2444249"/>
                  <a:pt x="2906254" y="1100"/>
                </a:cubicBezTo>
                <a:close/>
              </a:path>
            </a:pathLst>
          </a:custGeom>
          <a:solidFill>
            <a:srgbClr val="3B2E82"/>
          </a:solidFill>
        </p:spPr>
        <p:txBody>
          <a:bodyPr anchor="ctr" anchorCtr="0">
            <a:normAutofit/>
          </a:bodyPr>
          <a:lstStyle>
            <a:lvl1pPr marL="0" indent="0" algn="ctr">
              <a:buFontTx/>
              <a:buNone/>
              <a:defRPr sz="1500" baseline="0">
                <a:solidFill>
                  <a:schemeClr val="bg1"/>
                </a:solidFill>
                <a:latin typeface="MuktaMahee Regular" panose="020B0000000000000000" pitchFamily="34" charset="77"/>
              </a:defRPr>
            </a:lvl1pPr>
          </a:lstStyle>
          <a:p>
            <a:r>
              <a:rPr lang="en-US"/>
              <a:t>[ Insert Picture ]</a:t>
            </a:r>
          </a:p>
        </p:txBody>
      </p:sp>
      <p:sp>
        <p:nvSpPr>
          <p:cNvPr id="2" name="Title 1"/>
          <p:cNvSpPr>
            <a:spLocks noGrp="1"/>
          </p:cNvSpPr>
          <p:nvPr>
            <p:ph type="title"/>
          </p:nvPr>
        </p:nvSpPr>
        <p:spPr>
          <a:xfrm>
            <a:off x="426460" y="814748"/>
            <a:ext cx="7681906"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p>
        </p:txBody>
      </p:sp>
      <p:sp>
        <p:nvSpPr>
          <p:cNvPr id="3" name="Text Placeholder 2"/>
          <p:cNvSpPr>
            <a:spLocks noGrp="1"/>
          </p:cNvSpPr>
          <p:nvPr>
            <p:ph type="body" idx="1"/>
          </p:nvPr>
        </p:nvSpPr>
        <p:spPr>
          <a:xfrm>
            <a:off x="430960" y="334552"/>
            <a:ext cx="7677406"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94131" y="2674128"/>
            <a:ext cx="5157783" cy="580261"/>
          </a:xfrm>
          <a:prstGeom prst="rect">
            <a:avLst/>
          </a:prstGeom>
        </p:spPr>
        <p:txBody>
          <a:bodyPr anchor="t" anchorCtr="0">
            <a:noAutofit/>
          </a:bodyPr>
          <a:lstStyle>
            <a:lvl1pPr marL="0" indent="0">
              <a:lnSpc>
                <a:spcPts val="3000"/>
              </a:lnSpc>
              <a:buNone/>
              <a:defRPr sz="2500" b="0" i="0" kern="0" spc="0" baseline="0">
                <a:solidFill>
                  <a:schemeClr val="tx1"/>
                </a:solidFill>
                <a:latin typeface="MuktaMahee Medium"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bg1"/>
                </a:solidFill>
              </a:defRPr>
            </a:lvl1pPr>
          </a:lstStyle>
          <a:p>
            <a:fld id="{A738FFEA-31A8-2A45-BE95-11B41D2245F5}" type="slidenum">
              <a:rPr lang="en-US" smtClean="0"/>
              <a:pPr/>
              <a:t>‹#›</a:t>
            </a:fld>
            <a:endParaRPr lang="en-US"/>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794130" y="3600471"/>
            <a:ext cx="5157775" cy="2165147"/>
          </a:xfrm>
          <a:prstGeom prst="rect">
            <a:avLst/>
          </a:prstGeom>
        </p:spPr>
        <p:txBody>
          <a:bodyPr>
            <a:noAutofit/>
          </a:bodyPr>
          <a:lstStyle>
            <a:lvl1pPr marL="0" indent="0">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2648354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10" name="Picture Placeholder 46">
            <a:extLst>
              <a:ext uri="{FF2B5EF4-FFF2-40B4-BE49-F238E27FC236}">
                <a16:creationId xmlns:a16="http://schemas.microsoft.com/office/drawing/2014/main" id="{EEAE2AD6-3A45-744B-8406-A8FAC5FEB781}"/>
              </a:ext>
            </a:extLst>
          </p:cNvPr>
          <p:cNvSpPr>
            <a:spLocks noGrp="1"/>
          </p:cNvSpPr>
          <p:nvPr>
            <p:ph type="pic" sz="quarter" idx="18" hasCustomPrompt="1"/>
          </p:nvPr>
        </p:nvSpPr>
        <p:spPr>
          <a:xfrm>
            <a:off x="-14772" y="-20440"/>
            <a:ext cx="9184703" cy="6921450"/>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7051027"/>
              <a:gd name="connsiteY0" fmla="*/ 1179 h 6896724"/>
              <a:gd name="connsiteX1" fmla="*/ 5930872 w 7051027"/>
              <a:gd name="connsiteY1" fmla="*/ 14352 h 6896724"/>
              <a:gd name="connsiteX2" fmla="*/ 6053499 w 7051027"/>
              <a:gd name="connsiteY2" fmla="*/ 6896724 h 6896724"/>
              <a:gd name="connsiteX3" fmla="*/ 0 w 7051027"/>
              <a:gd name="connsiteY3" fmla="*/ 6888415 h 6896724"/>
              <a:gd name="connsiteX4" fmla="*/ 20941 w 7051027"/>
              <a:gd name="connsiteY4" fmla="*/ 5380703 h 6896724"/>
              <a:gd name="connsiteX5" fmla="*/ 3610779 w 7051027"/>
              <a:gd name="connsiteY5" fmla="*/ 1179 h 6896724"/>
              <a:gd name="connsiteX0" fmla="*/ 3610779 w 6803168"/>
              <a:gd name="connsiteY0" fmla="*/ 1179 h 6896775"/>
              <a:gd name="connsiteX1" fmla="*/ 5930872 w 6803168"/>
              <a:gd name="connsiteY1" fmla="*/ 14352 h 6896775"/>
              <a:gd name="connsiteX2" fmla="*/ 6053499 w 6803168"/>
              <a:gd name="connsiteY2" fmla="*/ 6896724 h 6896775"/>
              <a:gd name="connsiteX3" fmla="*/ 0 w 6803168"/>
              <a:gd name="connsiteY3" fmla="*/ 6888415 h 6896775"/>
              <a:gd name="connsiteX4" fmla="*/ 20941 w 6803168"/>
              <a:gd name="connsiteY4" fmla="*/ 5380703 h 6896775"/>
              <a:gd name="connsiteX5" fmla="*/ 3610779 w 6803168"/>
              <a:gd name="connsiteY5" fmla="*/ 1179 h 6896775"/>
              <a:gd name="connsiteX0" fmla="*/ 3610779 w 6901824"/>
              <a:gd name="connsiteY0" fmla="*/ 13287 h 6908883"/>
              <a:gd name="connsiteX1" fmla="*/ 6065784 w 6901824"/>
              <a:gd name="connsiteY1" fmla="*/ 11470 h 6908883"/>
              <a:gd name="connsiteX2" fmla="*/ 6053499 w 6901824"/>
              <a:gd name="connsiteY2" fmla="*/ 6908832 h 6908883"/>
              <a:gd name="connsiteX3" fmla="*/ 0 w 6901824"/>
              <a:gd name="connsiteY3" fmla="*/ 6900523 h 6908883"/>
              <a:gd name="connsiteX4" fmla="*/ 20941 w 6901824"/>
              <a:gd name="connsiteY4" fmla="*/ 5392811 h 6908883"/>
              <a:gd name="connsiteX5" fmla="*/ 3610779 w 6901824"/>
              <a:gd name="connsiteY5" fmla="*/ 13287 h 6908883"/>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2883756 w 6066056"/>
              <a:gd name="connsiteY0" fmla="*/ 19750 h 6907842"/>
              <a:gd name="connsiteX1" fmla="*/ 6065784 w 6066056"/>
              <a:gd name="connsiteY1" fmla="*/ 10438 h 6907842"/>
              <a:gd name="connsiteX2" fmla="*/ 6053499 w 6066056"/>
              <a:gd name="connsiteY2" fmla="*/ 6907800 h 6907842"/>
              <a:gd name="connsiteX3" fmla="*/ 0 w 6066056"/>
              <a:gd name="connsiteY3" fmla="*/ 6899491 h 6907842"/>
              <a:gd name="connsiteX4" fmla="*/ 20941 w 6066056"/>
              <a:gd name="connsiteY4" fmla="*/ 5391779 h 6907842"/>
              <a:gd name="connsiteX5" fmla="*/ 2883756 w 6066056"/>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0 h 6918211"/>
              <a:gd name="connsiteX1" fmla="*/ 6065784 w 6066057"/>
              <a:gd name="connsiteY1" fmla="*/ 20807 h 6918211"/>
              <a:gd name="connsiteX2" fmla="*/ 6053499 w 6066057"/>
              <a:gd name="connsiteY2" fmla="*/ 6918169 h 6918211"/>
              <a:gd name="connsiteX3" fmla="*/ 0 w 6066057"/>
              <a:gd name="connsiteY3" fmla="*/ 6909860 h 6918211"/>
              <a:gd name="connsiteX4" fmla="*/ 2891251 w 6066057"/>
              <a:gd name="connsiteY4" fmla="*/ 0 h 6918211"/>
              <a:gd name="connsiteX0" fmla="*/ 2891251 w 6073557"/>
              <a:gd name="connsiteY0" fmla="*/ 1100 h 6919310"/>
              <a:gd name="connsiteX1" fmla="*/ 6073285 w 6073557"/>
              <a:gd name="connsiteY1" fmla="*/ 14377 h 6919310"/>
              <a:gd name="connsiteX2" fmla="*/ 6053499 w 6073557"/>
              <a:gd name="connsiteY2" fmla="*/ 6919269 h 6919310"/>
              <a:gd name="connsiteX3" fmla="*/ 0 w 6073557"/>
              <a:gd name="connsiteY3" fmla="*/ 6910960 h 6919310"/>
              <a:gd name="connsiteX4" fmla="*/ 2891251 w 6073557"/>
              <a:gd name="connsiteY4" fmla="*/ 1100 h 6919310"/>
              <a:gd name="connsiteX0" fmla="*/ 2891251 w 6073557"/>
              <a:gd name="connsiteY0" fmla="*/ 1100 h 6911781"/>
              <a:gd name="connsiteX1" fmla="*/ 6073285 w 6073557"/>
              <a:gd name="connsiteY1" fmla="*/ 14377 h 6911781"/>
              <a:gd name="connsiteX2" fmla="*/ 6068502 w 6073557"/>
              <a:gd name="connsiteY2" fmla="*/ 6911739 h 6911781"/>
              <a:gd name="connsiteX3" fmla="*/ 0 w 6073557"/>
              <a:gd name="connsiteY3" fmla="*/ 6910960 h 6911781"/>
              <a:gd name="connsiteX4" fmla="*/ 2891251 w 6073557"/>
              <a:gd name="connsiteY4" fmla="*/ 1100 h 6911781"/>
              <a:gd name="connsiteX0" fmla="*/ 2906254 w 6088560"/>
              <a:gd name="connsiteY0" fmla="*/ 1100 h 6933549"/>
              <a:gd name="connsiteX1" fmla="*/ 6088288 w 6088560"/>
              <a:gd name="connsiteY1" fmla="*/ 14377 h 6933549"/>
              <a:gd name="connsiteX2" fmla="*/ 6083505 w 6088560"/>
              <a:gd name="connsiteY2" fmla="*/ 6911739 h 6933549"/>
              <a:gd name="connsiteX3" fmla="*/ 0 w 6088560"/>
              <a:gd name="connsiteY3" fmla="*/ 6933549 h 6933549"/>
              <a:gd name="connsiteX4" fmla="*/ 2906254 w 6088560"/>
              <a:gd name="connsiteY4" fmla="*/ 1100 h 6933549"/>
              <a:gd name="connsiteX0" fmla="*/ 2906254 w 9163888"/>
              <a:gd name="connsiteY0" fmla="*/ 14528 h 6946977"/>
              <a:gd name="connsiteX1" fmla="*/ 9163748 w 9163888"/>
              <a:gd name="connsiteY1" fmla="*/ 11253 h 6946977"/>
              <a:gd name="connsiteX2" fmla="*/ 6083505 w 9163888"/>
              <a:gd name="connsiteY2" fmla="*/ 6925167 h 6946977"/>
              <a:gd name="connsiteX3" fmla="*/ 0 w 9163888"/>
              <a:gd name="connsiteY3" fmla="*/ 6946977 h 6946977"/>
              <a:gd name="connsiteX4" fmla="*/ 2906254 w 9163888"/>
              <a:gd name="connsiteY4" fmla="*/ 14528 h 6946977"/>
              <a:gd name="connsiteX0" fmla="*/ 2906254 w 9163888"/>
              <a:gd name="connsiteY0" fmla="*/ 14528 h 6946977"/>
              <a:gd name="connsiteX1" fmla="*/ 9163748 w 9163888"/>
              <a:gd name="connsiteY1" fmla="*/ 11253 h 6946977"/>
              <a:gd name="connsiteX2" fmla="*/ 6256655 w 9163888"/>
              <a:gd name="connsiteY2" fmla="*/ 6933444 h 6946977"/>
              <a:gd name="connsiteX3" fmla="*/ 0 w 9163888"/>
              <a:gd name="connsiteY3" fmla="*/ 6946977 h 6946977"/>
              <a:gd name="connsiteX4" fmla="*/ 2906254 w 9163888"/>
              <a:gd name="connsiteY4" fmla="*/ 14528 h 6946977"/>
              <a:gd name="connsiteX0" fmla="*/ 567043 w 9759923"/>
              <a:gd name="connsiteY0" fmla="*/ 14528 h 6946977"/>
              <a:gd name="connsiteX1" fmla="*/ 9759828 w 9759923"/>
              <a:gd name="connsiteY1" fmla="*/ 11253 h 6946977"/>
              <a:gd name="connsiteX2" fmla="*/ 6852735 w 9759923"/>
              <a:gd name="connsiteY2" fmla="*/ 6933444 h 6946977"/>
              <a:gd name="connsiteX3" fmla="*/ 596080 w 9759923"/>
              <a:gd name="connsiteY3" fmla="*/ 6946977 h 6946977"/>
              <a:gd name="connsiteX4" fmla="*/ 567043 w 9759923"/>
              <a:gd name="connsiteY4" fmla="*/ 14528 h 6946977"/>
              <a:gd name="connsiteX0" fmla="*/ 32 w 9192912"/>
              <a:gd name="connsiteY0" fmla="*/ 14528 h 6946977"/>
              <a:gd name="connsiteX1" fmla="*/ 9192817 w 9192912"/>
              <a:gd name="connsiteY1" fmla="*/ 11253 h 6946977"/>
              <a:gd name="connsiteX2" fmla="*/ 6285724 w 9192912"/>
              <a:gd name="connsiteY2" fmla="*/ 6933444 h 6946977"/>
              <a:gd name="connsiteX3" fmla="*/ 29069 w 9192912"/>
              <a:gd name="connsiteY3" fmla="*/ 6946977 h 6946977"/>
              <a:gd name="connsiteX4" fmla="*/ 32 w 9192912"/>
              <a:gd name="connsiteY4" fmla="*/ 14528 h 6946977"/>
              <a:gd name="connsiteX0" fmla="*/ 3944 w 9196824"/>
              <a:gd name="connsiteY0" fmla="*/ 14528 h 6938701"/>
              <a:gd name="connsiteX1" fmla="*/ 9196729 w 9196824"/>
              <a:gd name="connsiteY1" fmla="*/ 11253 h 6938701"/>
              <a:gd name="connsiteX2" fmla="*/ 6289636 w 9196824"/>
              <a:gd name="connsiteY2" fmla="*/ 6933444 h 6938701"/>
              <a:gd name="connsiteX3" fmla="*/ 0 w 9196824"/>
              <a:gd name="connsiteY3" fmla="*/ 6938701 h 6938701"/>
              <a:gd name="connsiteX4" fmla="*/ 3944 w 9196824"/>
              <a:gd name="connsiteY4" fmla="*/ 14528 h 6938701"/>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50037"/>
              <a:gd name="connsiteX1" fmla="*/ 9198044 w 9198139"/>
              <a:gd name="connsiteY1" fmla="*/ 11253 h 6950037"/>
              <a:gd name="connsiteX2" fmla="*/ 5944653 w 9198139"/>
              <a:gd name="connsiteY2" fmla="*/ 6949996 h 6950037"/>
              <a:gd name="connsiteX3" fmla="*/ 1315 w 9198139"/>
              <a:gd name="connsiteY3" fmla="*/ 6938701 h 6950037"/>
              <a:gd name="connsiteX4" fmla="*/ 5259 w 9198139"/>
              <a:gd name="connsiteY4" fmla="*/ 14528 h 6950037"/>
              <a:gd name="connsiteX0" fmla="*/ 5259 w 9198139"/>
              <a:gd name="connsiteY0" fmla="*/ 14528 h 6941762"/>
              <a:gd name="connsiteX1" fmla="*/ 9198044 w 9198139"/>
              <a:gd name="connsiteY1" fmla="*/ 11253 h 6941762"/>
              <a:gd name="connsiteX2" fmla="*/ 6249725 w 9198139"/>
              <a:gd name="connsiteY2" fmla="*/ 6941721 h 6941762"/>
              <a:gd name="connsiteX3" fmla="*/ 1315 w 9198139"/>
              <a:gd name="connsiteY3" fmla="*/ 6938701 h 6941762"/>
              <a:gd name="connsiteX4" fmla="*/ 5259 w 9198139"/>
              <a:gd name="connsiteY4" fmla="*/ 14528 h 6941762"/>
              <a:gd name="connsiteX0" fmla="*/ 5259 w 9198139"/>
              <a:gd name="connsiteY0" fmla="*/ 14528 h 6955449"/>
              <a:gd name="connsiteX1" fmla="*/ 9198044 w 9198139"/>
              <a:gd name="connsiteY1" fmla="*/ 11253 h 6955449"/>
              <a:gd name="connsiteX2" fmla="*/ 6249725 w 9198139"/>
              <a:gd name="connsiteY2" fmla="*/ 6941721 h 6955449"/>
              <a:gd name="connsiteX3" fmla="*/ 1315 w 9198139"/>
              <a:gd name="connsiteY3" fmla="*/ 6938701 h 6955449"/>
              <a:gd name="connsiteX4" fmla="*/ 5259 w 9198139"/>
              <a:gd name="connsiteY4" fmla="*/ 14528 h 6955449"/>
              <a:gd name="connsiteX0" fmla="*/ 5259 w 9198139"/>
              <a:gd name="connsiteY0" fmla="*/ 14528 h 6938724"/>
              <a:gd name="connsiteX1" fmla="*/ 9198044 w 9198139"/>
              <a:gd name="connsiteY1" fmla="*/ 11253 h 6938724"/>
              <a:gd name="connsiteX2" fmla="*/ 6785663 w 9198139"/>
              <a:gd name="connsiteY2" fmla="*/ 6221711 h 6938724"/>
              <a:gd name="connsiteX3" fmla="*/ 1315 w 9198139"/>
              <a:gd name="connsiteY3" fmla="*/ 6938701 h 6938724"/>
              <a:gd name="connsiteX4" fmla="*/ 5259 w 9198139"/>
              <a:gd name="connsiteY4" fmla="*/ 14528 h 6938724"/>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535267"/>
              <a:gd name="connsiteY0" fmla="*/ 14528 h 6944393"/>
              <a:gd name="connsiteX1" fmla="*/ 9198044 w 9535267"/>
              <a:gd name="connsiteY1" fmla="*/ 11253 h 6944393"/>
              <a:gd name="connsiteX2" fmla="*/ 7424201 w 9535267"/>
              <a:gd name="connsiteY2" fmla="*/ 4222712 h 6944393"/>
              <a:gd name="connsiteX3" fmla="*/ 6290951 w 9535267"/>
              <a:gd name="connsiteY3" fmla="*/ 6925170 h 6944393"/>
              <a:gd name="connsiteX4" fmla="*/ 1315 w 9535267"/>
              <a:gd name="connsiteY4" fmla="*/ 6938701 h 6944393"/>
              <a:gd name="connsiteX5" fmla="*/ 5259 w 9535267"/>
              <a:gd name="connsiteY5" fmla="*/ 14528 h 6944393"/>
              <a:gd name="connsiteX0" fmla="*/ 5259 w 9453824"/>
              <a:gd name="connsiteY0" fmla="*/ 14528 h 7045699"/>
              <a:gd name="connsiteX1" fmla="*/ 9198044 w 9453824"/>
              <a:gd name="connsiteY1" fmla="*/ 11253 h 7045699"/>
              <a:gd name="connsiteX2" fmla="*/ 6327589 w 9453824"/>
              <a:gd name="connsiteY2" fmla="*/ 6531713 h 7045699"/>
              <a:gd name="connsiteX3" fmla="*/ 6290951 w 9453824"/>
              <a:gd name="connsiteY3" fmla="*/ 6925170 h 7045699"/>
              <a:gd name="connsiteX4" fmla="*/ 1315 w 9453824"/>
              <a:gd name="connsiteY4" fmla="*/ 6938701 h 7045699"/>
              <a:gd name="connsiteX5" fmla="*/ 5259 w 9453824"/>
              <a:gd name="connsiteY5" fmla="*/ 14528 h 7045699"/>
              <a:gd name="connsiteX0" fmla="*/ 5259 w 9523772"/>
              <a:gd name="connsiteY0" fmla="*/ 14528 h 7598415"/>
              <a:gd name="connsiteX1" fmla="*/ 9198044 w 9523772"/>
              <a:gd name="connsiteY1" fmla="*/ 11253 h 7598415"/>
              <a:gd name="connsiteX2" fmla="*/ 6327589 w 9523772"/>
              <a:gd name="connsiteY2" fmla="*/ 6531713 h 7598415"/>
              <a:gd name="connsiteX3" fmla="*/ 1315 w 9523772"/>
              <a:gd name="connsiteY3" fmla="*/ 6938701 h 7598415"/>
              <a:gd name="connsiteX4" fmla="*/ 5259 w 9523772"/>
              <a:gd name="connsiteY4" fmla="*/ 14528 h 7598415"/>
              <a:gd name="connsiteX0" fmla="*/ 5259 w 9520148"/>
              <a:gd name="connsiteY0" fmla="*/ 14528 h 7774219"/>
              <a:gd name="connsiteX1" fmla="*/ 9198044 w 9520148"/>
              <a:gd name="connsiteY1" fmla="*/ 11253 h 7774219"/>
              <a:gd name="connsiteX2" fmla="*/ 6286364 w 9520148"/>
              <a:gd name="connsiteY2" fmla="*/ 6928960 h 7774219"/>
              <a:gd name="connsiteX3" fmla="*/ 1315 w 9520148"/>
              <a:gd name="connsiteY3" fmla="*/ 6938701 h 7774219"/>
              <a:gd name="connsiteX4" fmla="*/ 5259 w 9520148"/>
              <a:gd name="connsiteY4" fmla="*/ 14528 h 7774219"/>
              <a:gd name="connsiteX0" fmla="*/ 5259 w 9440741"/>
              <a:gd name="connsiteY0" fmla="*/ 14528 h 7774219"/>
              <a:gd name="connsiteX1" fmla="*/ 9198044 w 9440741"/>
              <a:gd name="connsiteY1" fmla="*/ 11253 h 7774219"/>
              <a:gd name="connsiteX2" fmla="*/ 6286364 w 9440741"/>
              <a:gd name="connsiteY2" fmla="*/ 6928960 h 7774219"/>
              <a:gd name="connsiteX3" fmla="*/ 1315 w 9440741"/>
              <a:gd name="connsiteY3" fmla="*/ 6938701 h 7774219"/>
              <a:gd name="connsiteX4" fmla="*/ 5259 w 9440741"/>
              <a:gd name="connsiteY4" fmla="*/ 14528 h 7774219"/>
              <a:gd name="connsiteX0" fmla="*/ 5259 w 9393186"/>
              <a:gd name="connsiteY0" fmla="*/ 14528 h 7774219"/>
              <a:gd name="connsiteX1" fmla="*/ 9198044 w 9393186"/>
              <a:gd name="connsiteY1" fmla="*/ 11253 h 7774219"/>
              <a:gd name="connsiteX2" fmla="*/ 6286364 w 9393186"/>
              <a:gd name="connsiteY2" fmla="*/ 6928960 h 7774219"/>
              <a:gd name="connsiteX3" fmla="*/ 1315 w 9393186"/>
              <a:gd name="connsiteY3" fmla="*/ 6938701 h 7774219"/>
              <a:gd name="connsiteX4" fmla="*/ 5259 w 9393186"/>
              <a:gd name="connsiteY4" fmla="*/ 14528 h 7774219"/>
              <a:gd name="connsiteX0" fmla="*/ 5259 w 9458240"/>
              <a:gd name="connsiteY0" fmla="*/ 14528 h 7774219"/>
              <a:gd name="connsiteX1" fmla="*/ 9198044 w 9458240"/>
              <a:gd name="connsiteY1" fmla="*/ 11253 h 7774219"/>
              <a:gd name="connsiteX2" fmla="*/ 6286364 w 9458240"/>
              <a:gd name="connsiteY2" fmla="*/ 6928960 h 7774219"/>
              <a:gd name="connsiteX3" fmla="*/ 1315 w 9458240"/>
              <a:gd name="connsiteY3" fmla="*/ 6938701 h 7774219"/>
              <a:gd name="connsiteX4" fmla="*/ 5259 w 9458240"/>
              <a:gd name="connsiteY4" fmla="*/ 14528 h 7774219"/>
              <a:gd name="connsiteX0" fmla="*/ 5259 w 7160370"/>
              <a:gd name="connsiteY0" fmla="*/ 0 h 7759691"/>
              <a:gd name="connsiteX1" fmla="*/ 6534844 w 7160370"/>
              <a:gd name="connsiteY1" fmla="*/ 87761 h 7759691"/>
              <a:gd name="connsiteX2" fmla="*/ 6286364 w 7160370"/>
              <a:gd name="connsiteY2" fmla="*/ 6914432 h 7759691"/>
              <a:gd name="connsiteX3" fmla="*/ 1315 w 7160370"/>
              <a:gd name="connsiteY3" fmla="*/ 6924173 h 7759691"/>
              <a:gd name="connsiteX4" fmla="*/ 5259 w 7160370"/>
              <a:gd name="connsiteY4" fmla="*/ 0 h 7759691"/>
              <a:gd name="connsiteX0" fmla="*/ 5259 w 9450476"/>
              <a:gd name="connsiteY0" fmla="*/ 7614 h 7767305"/>
              <a:gd name="connsiteX1" fmla="*/ 9189798 w 9450476"/>
              <a:gd name="connsiteY1" fmla="*/ 12614 h 7767305"/>
              <a:gd name="connsiteX2" fmla="*/ 6286364 w 9450476"/>
              <a:gd name="connsiteY2" fmla="*/ 6922046 h 7767305"/>
              <a:gd name="connsiteX3" fmla="*/ 1315 w 9450476"/>
              <a:gd name="connsiteY3" fmla="*/ 6931787 h 7767305"/>
              <a:gd name="connsiteX4" fmla="*/ 5259 w 9450476"/>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411135"/>
              <a:gd name="connsiteX1" fmla="*/ 9189798 w 9189893"/>
              <a:gd name="connsiteY1" fmla="*/ 12614 h 7411135"/>
              <a:gd name="connsiteX2" fmla="*/ 6286364 w 9189893"/>
              <a:gd name="connsiteY2" fmla="*/ 6922046 h 7411135"/>
              <a:gd name="connsiteX3" fmla="*/ 1315 w 9189893"/>
              <a:gd name="connsiteY3" fmla="*/ 6931787 h 7411135"/>
              <a:gd name="connsiteX4" fmla="*/ 5259 w 9189893"/>
              <a:gd name="connsiteY4" fmla="*/ 7614 h 7411135"/>
              <a:gd name="connsiteX0" fmla="*/ 5259 w 9189893"/>
              <a:gd name="connsiteY0" fmla="*/ 7614 h 6944563"/>
              <a:gd name="connsiteX1" fmla="*/ 9189798 w 9189893"/>
              <a:gd name="connsiteY1" fmla="*/ 12614 h 6944563"/>
              <a:gd name="connsiteX2" fmla="*/ 6286364 w 9189893"/>
              <a:gd name="connsiteY2" fmla="*/ 6922046 h 6944563"/>
              <a:gd name="connsiteX3" fmla="*/ 1315 w 9189893"/>
              <a:gd name="connsiteY3" fmla="*/ 6931787 h 6944563"/>
              <a:gd name="connsiteX4" fmla="*/ 5259 w 9189893"/>
              <a:gd name="connsiteY4" fmla="*/ 7614 h 6944563"/>
              <a:gd name="connsiteX0" fmla="*/ 31 w 9242382"/>
              <a:gd name="connsiteY0" fmla="*/ 0 h 7061088"/>
              <a:gd name="connsiteX1" fmla="*/ 9242287 w 9242382"/>
              <a:gd name="connsiteY1" fmla="*/ 129139 h 7061088"/>
              <a:gd name="connsiteX2" fmla="*/ 6338853 w 9242382"/>
              <a:gd name="connsiteY2" fmla="*/ 7038571 h 7061088"/>
              <a:gd name="connsiteX3" fmla="*/ 53804 w 9242382"/>
              <a:gd name="connsiteY3" fmla="*/ 7048312 h 7061088"/>
              <a:gd name="connsiteX4" fmla="*/ 31 w 9242382"/>
              <a:gd name="connsiteY4" fmla="*/ 0 h 7061088"/>
              <a:gd name="connsiteX0" fmla="*/ 62079 w 9188998"/>
              <a:gd name="connsiteY0" fmla="*/ 460116 h 6933609"/>
              <a:gd name="connsiteX1" fmla="*/ 9188902 w 9188998"/>
              <a:gd name="connsiteY1" fmla="*/ 1660 h 6933609"/>
              <a:gd name="connsiteX2" fmla="*/ 6285468 w 9188998"/>
              <a:gd name="connsiteY2" fmla="*/ 6911092 h 6933609"/>
              <a:gd name="connsiteX3" fmla="*/ 419 w 9188998"/>
              <a:gd name="connsiteY3" fmla="*/ 6920833 h 6933609"/>
              <a:gd name="connsiteX4" fmla="*/ 62079 w 9188998"/>
              <a:gd name="connsiteY4" fmla="*/ 460116 h 6933609"/>
              <a:gd name="connsiteX0" fmla="*/ 31 w 9192910"/>
              <a:gd name="connsiteY0" fmla="*/ 0 h 6953501"/>
              <a:gd name="connsiteX1" fmla="*/ 9192815 w 9192910"/>
              <a:gd name="connsiteY1" fmla="*/ 21552 h 6953501"/>
              <a:gd name="connsiteX2" fmla="*/ 6289381 w 9192910"/>
              <a:gd name="connsiteY2" fmla="*/ 6930984 h 6953501"/>
              <a:gd name="connsiteX3" fmla="*/ 4332 w 9192910"/>
              <a:gd name="connsiteY3" fmla="*/ 6940725 h 6953501"/>
              <a:gd name="connsiteX4" fmla="*/ 31 w 9192910"/>
              <a:gd name="connsiteY4" fmla="*/ 0 h 695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910" h="6953501">
                <a:moveTo>
                  <a:pt x="31" y="0"/>
                </a:moveTo>
                <a:cubicBezTo>
                  <a:pt x="-19640" y="19664"/>
                  <a:pt x="9227234" y="-12861"/>
                  <a:pt x="9192815" y="21552"/>
                </a:cubicBezTo>
                <a:cubicBezTo>
                  <a:pt x="8252572" y="1509135"/>
                  <a:pt x="7228517" y="3682584"/>
                  <a:pt x="6289381" y="6930984"/>
                </a:cubicBezTo>
                <a:cubicBezTo>
                  <a:pt x="6281955" y="6926921"/>
                  <a:pt x="2669" y="6975871"/>
                  <a:pt x="4332" y="6940725"/>
                </a:cubicBezTo>
                <a:cubicBezTo>
                  <a:pt x="-2565" y="6955528"/>
                  <a:pt x="12252" y="10009"/>
                  <a:pt x="31" y="0"/>
                </a:cubicBezTo>
                <a:close/>
              </a:path>
            </a:pathLst>
          </a:custGeom>
          <a:solidFill>
            <a:srgbClr val="3B2E82"/>
          </a:solidFill>
        </p:spPr>
        <p:txBody>
          <a:bodyPr anchor="ctr" anchorCtr="0">
            <a:normAutofit/>
          </a:bodyPr>
          <a:lstStyle>
            <a:lvl1pPr marL="0" indent="0" algn="ctr">
              <a:buFontTx/>
              <a:buNone/>
              <a:defRPr sz="1500" baseline="0">
                <a:solidFill>
                  <a:schemeClr val="bg1">
                    <a:alpha val="0"/>
                  </a:schemeClr>
                </a:solidFill>
                <a:latin typeface="MuktaMahee Regular" panose="020B0000000000000000" pitchFamily="34" charset="77"/>
              </a:defRPr>
            </a:lvl1pPr>
          </a:lstStyle>
          <a:p>
            <a:r>
              <a:rPr lang="en-US"/>
              <a:t>[ Insert Picture ]</a:t>
            </a:r>
          </a:p>
        </p:txBody>
      </p:sp>
      <p:sp>
        <p:nvSpPr>
          <p:cNvPr id="13" name="Picture Placeholder 46">
            <a:extLst>
              <a:ext uri="{FF2B5EF4-FFF2-40B4-BE49-F238E27FC236}">
                <a16:creationId xmlns:a16="http://schemas.microsoft.com/office/drawing/2014/main" id="{0F4DBF77-A720-CF4B-A0C4-E21D8D076FD6}"/>
              </a:ext>
            </a:extLst>
          </p:cNvPr>
          <p:cNvSpPr>
            <a:spLocks noGrp="1"/>
          </p:cNvSpPr>
          <p:nvPr>
            <p:ph type="pic" sz="quarter" idx="11" hasCustomPrompt="1"/>
          </p:nvPr>
        </p:nvSpPr>
        <p:spPr>
          <a:xfrm>
            <a:off x="-14771" y="-20440"/>
            <a:ext cx="9184703" cy="6921450"/>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7051027"/>
              <a:gd name="connsiteY0" fmla="*/ 1179 h 6896724"/>
              <a:gd name="connsiteX1" fmla="*/ 5930872 w 7051027"/>
              <a:gd name="connsiteY1" fmla="*/ 14352 h 6896724"/>
              <a:gd name="connsiteX2" fmla="*/ 6053499 w 7051027"/>
              <a:gd name="connsiteY2" fmla="*/ 6896724 h 6896724"/>
              <a:gd name="connsiteX3" fmla="*/ 0 w 7051027"/>
              <a:gd name="connsiteY3" fmla="*/ 6888415 h 6896724"/>
              <a:gd name="connsiteX4" fmla="*/ 20941 w 7051027"/>
              <a:gd name="connsiteY4" fmla="*/ 5380703 h 6896724"/>
              <a:gd name="connsiteX5" fmla="*/ 3610779 w 7051027"/>
              <a:gd name="connsiteY5" fmla="*/ 1179 h 6896724"/>
              <a:gd name="connsiteX0" fmla="*/ 3610779 w 6803168"/>
              <a:gd name="connsiteY0" fmla="*/ 1179 h 6896775"/>
              <a:gd name="connsiteX1" fmla="*/ 5930872 w 6803168"/>
              <a:gd name="connsiteY1" fmla="*/ 14352 h 6896775"/>
              <a:gd name="connsiteX2" fmla="*/ 6053499 w 6803168"/>
              <a:gd name="connsiteY2" fmla="*/ 6896724 h 6896775"/>
              <a:gd name="connsiteX3" fmla="*/ 0 w 6803168"/>
              <a:gd name="connsiteY3" fmla="*/ 6888415 h 6896775"/>
              <a:gd name="connsiteX4" fmla="*/ 20941 w 6803168"/>
              <a:gd name="connsiteY4" fmla="*/ 5380703 h 6896775"/>
              <a:gd name="connsiteX5" fmla="*/ 3610779 w 6803168"/>
              <a:gd name="connsiteY5" fmla="*/ 1179 h 6896775"/>
              <a:gd name="connsiteX0" fmla="*/ 3610779 w 6901824"/>
              <a:gd name="connsiteY0" fmla="*/ 13287 h 6908883"/>
              <a:gd name="connsiteX1" fmla="*/ 6065784 w 6901824"/>
              <a:gd name="connsiteY1" fmla="*/ 11470 h 6908883"/>
              <a:gd name="connsiteX2" fmla="*/ 6053499 w 6901824"/>
              <a:gd name="connsiteY2" fmla="*/ 6908832 h 6908883"/>
              <a:gd name="connsiteX3" fmla="*/ 0 w 6901824"/>
              <a:gd name="connsiteY3" fmla="*/ 6900523 h 6908883"/>
              <a:gd name="connsiteX4" fmla="*/ 20941 w 6901824"/>
              <a:gd name="connsiteY4" fmla="*/ 5392811 h 6908883"/>
              <a:gd name="connsiteX5" fmla="*/ 3610779 w 6901824"/>
              <a:gd name="connsiteY5" fmla="*/ 13287 h 6908883"/>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2883756 w 6066056"/>
              <a:gd name="connsiteY0" fmla="*/ 19750 h 6907842"/>
              <a:gd name="connsiteX1" fmla="*/ 6065784 w 6066056"/>
              <a:gd name="connsiteY1" fmla="*/ 10438 h 6907842"/>
              <a:gd name="connsiteX2" fmla="*/ 6053499 w 6066056"/>
              <a:gd name="connsiteY2" fmla="*/ 6907800 h 6907842"/>
              <a:gd name="connsiteX3" fmla="*/ 0 w 6066056"/>
              <a:gd name="connsiteY3" fmla="*/ 6899491 h 6907842"/>
              <a:gd name="connsiteX4" fmla="*/ 20941 w 6066056"/>
              <a:gd name="connsiteY4" fmla="*/ 5391779 h 6907842"/>
              <a:gd name="connsiteX5" fmla="*/ 2883756 w 6066056"/>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0 h 6918211"/>
              <a:gd name="connsiteX1" fmla="*/ 6065784 w 6066057"/>
              <a:gd name="connsiteY1" fmla="*/ 20807 h 6918211"/>
              <a:gd name="connsiteX2" fmla="*/ 6053499 w 6066057"/>
              <a:gd name="connsiteY2" fmla="*/ 6918169 h 6918211"/>
              <a:gd name="connsiteX3" fmla="*/ 0 w 6066057"/>
              <a:gd name="connsiteY3" fmla="*/ 6909860 h 6918211"/>
              <a:gd name="connsiteX4" fmla="*/ 2891251 w 6066057"/>
              <a:gd name="connsiteY4" fmla="*/ 0 h 6918211"/>
              <a:gd name="connsiteX0" fmla="*/ 2891251 w 6073557"/>
              <a:gd name="connsiteY0" fmla="*/ 1100 h 6919310"/>
              <a:gd name="connsiteX1" fmla="*/ 6073285 w 6073557"/>
              <a:gd name="connsiteY1" fmla="*/ 14377 h 6919310"/>
              <a:gd name="connsiteX2" fmla="*/ 6053499 w 6073557"/>
              <a:gd name="connsiteY2" fmla="*/ 6919269 h 6919310"/>
              <a:gd name="connsiteX3" fmla="*/ 0 w 6073557"/>
              <a:gd name="connsiteY3" fmla="*/ 6910960 h 6919310"/>
              <a:gd name="connsiteX4" fmla="*/ 2891251 w 6073557"/>
              <a:gd name="connsiteY4" fmla="*/ 1100 h 6919310"/>
              <a:gd name="connsiteX0" fmla="*/ 2891251 w 6073557"/>
              <a:gd name="connsiteY0" fmla="*/ 1100 h 6911781"/>
              <a:gd name="connsiteX1" fmla="*/ 6073285 w 6073557"/>
              <a:gd name="connsiteY1" fmla="*/ 14377 h 6911781"/>
              <a:gd name="connsiteX2" fmla="*/ 6068502 w 6073557"/>
              <a:gd name="connsiteY2" fmla="*/ 6911739 h 6911781"/>
              <a:gd name="connsiteX3" fmla="*/ 0 w 6073557"/>
              <a:gd name="connsiteY3" fmla="*/ 6910960 h 6911781"/>
              <a:gd name="connsiteX4" fmla="*/ 2891251 w 6073557"/>
              <a:gd name="connsiteY4" fmla="*/ 1100 h 6911781"/>
              <a:gd name="connsiteX0" fmla="*/ 2906254 w 6088560"/>
              <a:gd name="connsiteY0" fmla="*/ 1100 h 6933549"/>
              <a:gd name="connsiteX1" fmla="*/ 6088288 w 6088560"/>
              <a:gd name="connsiteY1" fmla="*/ 14377 h 6933549"/>
              <a:gd name="connsiteX2" fmla="*/ 6083505 w 6088560"/>
              <a:gd name="connsiteY2" fmla="*/ 6911739 h 6933549"/>
              <a:gd name="connsiteX3" fmla="*/ 0 w 6088560"/>
              <a:gd name="connsiteY3" fmla="*/ 6933549 h 6933549"/>
              <a:gd name="connsiteX4" fmla="*/ 2906254 w 6088560"/>
              <a:gd name="connsiteY4" fmla="*/ 1100 h 6933549"/>
              <a:gd name="connsiteX0" fmla="*/ 2906254 w 9163888"/>
              <a:gd name="connsiteY0" fmla="*/ 14528 h 6946977"/>
              <a:gd name="connsiteX1" fmla="*/ 9163748 w 9163888"/>
              <a:gd name="connsiteY1" fmla="*/ 11253 h 6946977"/>
              <a:gd name="connsiteX2" fmla="*/ 6083505 w 9163888"/>
              <a:gd name="connsiteY2" fmla="*/ 6925167 h 6946977"/>
              <a:gd name="connsiteX3" fmla="*/ 0 w 9163888"/>
              <a:gd name="connsiteY3" fmla="*/ 6946977 h 6946977"/>
              <a:gd name="connsiteX4" fmla="*/ 2906254 w 9163888"/>
              <a:gd name="connsiteY4" fmla="*/ 14528 h 6946977"/>
              <a:gd name="connsiteX0" fmla="*/ 2906254 w 9163888"/>
              <a:gd name="connsiteY0" fmla="*/ 14528 h 6946977"/>
              <a:gd name="connsiteX1" fmla="*/ 9163748 w 9163888"/>
              <a:gd name="connsiteY1" fmla="*/ 11253 h 6946977"/>
              <a:gd name="connsiteX2" fmla="*/ 6256655 w 9163888"/>
              <a:gd name="connsiteY2" fmla="*/ 6933444 h 6946977"/>
              <a:gd name="connsiteX3" fmla="*/ 0 w 9163888"/>
              <a:gd name="connsiteY3" fmla="*/ 6946977 h 6946977"/>
              <a:gd name="connsiteX4" fmla="*/ 2906254 w 9163888"/>
              <a:gd name="connsiteY4" fmla="*/ 14528 h 6946977"/>
              <a:gd name="connsiteX0" fmla="*/ 567043 w 9759923"/>
              <a:gd name="connsiteY0" fmla="*/ 14528 h 6946977"/>
              <a:gd name="connsiteX1" fmla="*/ 9759828 w 9759923"/>
              <a:gd name="connsiteY1" fmla="*/ 11253 h 6946977"/>
              <a:gd name="connsiteX2" fmla="*/ 6852735 w 9759923"/>
              <a:gd name="connsiteY2" fmla="*/ 6933444 h 6946977"/>
              <a:gd name="connsiteX3" fmla="*/ 596080 w 9759923"/>
              <a:gd name="connsiteY3" fmla="*/ 6946977 h 6946977"/>
              <a:gd name="connsiteX4" fmla="*/ 567043 w 9759923"/>
              <a:gd name="connsiteY4" fmla="*/ 14528 h 6946977"/>
              <a:gd name="connsiteX0" fmla="*/ 32 w 9192912"/>
              <a:gd name="connsiteY0" fmla="*/ 14528 h 6946977"/>
              <a:gd name="connsiteX1" fmla="*/ 9192817 w 9192912"/>
              <a:gd name="connsiteY1" fmla="*/ 11253 h 6946977"/>
              <a:gd name="connsiteX2" fmla="*/ 6285724 w 9192912"/>
              <a:gd name="connsiteY2" fmla="*/ 6933444 h 6946977"/>
              <a:gd name="connsiteX3" fmla="*/ 29069 w 9192912"/>
              <a:gd name="connsiteY3" fmla="*/ 6946977 h 6946977"/>
              <a:gd name="connsiteX4" fmla="*/ 32 w 9192912"/>
              <a:gd name="connsiteY4" fmla="*/ 14528 h 6946977"/>
              <a:gd name="connsiteX0" fmla="*/ 3944 w 9196824"/>
              <a:gd name="connsiteY0" fmla="*/ 14528 h 6938701"/>
              <a:gd name="connsiteX1" fmla="*/ 9196729 w 9196824"/>
              <a:gd name="connsiteY1" fmla="*/ 11253 h 6938701"/>
              <a:gd name="connsiteX2" fmla="*/ 6289636 w 9196824"/>
              <a:gd name="connsiteY2" fmla="*/ 6933444 h 6938701"/>
              <a:gd name="connsiteX3" fmla="*/ 0 w 9196824"/>
              <a:gd name="connsiteY3" fmla="*/ 6938701 h 6938701"/>
              <a:gd name="connsiteX4" fmla="*/ 3944 w 9196824"/>
              <a:gd name="connsiteY4" fmla="*/ 14528 h 6938701"/>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50037"/>
              <a:gd name="connsiteX1" fmla="*/ 9198044 w 9198139"/>
              <a:gd name="connsiteY1" fmla="*/ 11253 h 6950037"/>
              <a:gd name="connsiteX2" fmla="*/ 5944653 w 9198139"/>
              <a:gd name="connsiteY2" fmla="*/ 6949996 h 6950037"/>
              <a:gd name="connsiteX3" fmla="*/ 1315 w 9198139"/>
              <a:gd name="connsiteY3" fmla="*/ 6938701 h 6950037"/>
              <a:gd name="connsiteX4" fmla="*/ 5259 w 9198139"/>
              <a:gd name="connsiteY4" fmla="*/ 14528 h 6950037"/>
              <a:gd name="connsiteX0" fmla="*/ 5259 w 9198139"/>
              <a:gd name="connsiteY0" fmla="*/ 14528 h 6941762"/>
              <a:gd name="connsiteX1" fmla="*/ 9198044 w 9198139"/>
              <a:gd name="connsiteY1" fmla="*/ 11253 h 6941762"/>
              <a:gd name="connsiteX2" fmla="*/ 6249725 w 9198139"/>
              <a:gd name="connsiteY2" fmla="*/ 6941721 h 6941762"/>
              <a:gd name="connsiteX3" fmla="*/ 1315 w 9198139"/>
              <a:gd name="connsiteY3" fmla="*/ 6938701 h 6941762"/>
              <a:gd name="connsiteX4" fmla="*/ 5259 w 9198139"/>
              <a:gd name="connsiteY4" fmla="*/ 14528 h 6941762"/>
              <a:gd name="connsiteX0" fmla="*/ 5259 w 9198139"/>
              <a:gd name="connsiteY0" fmla="*/ 14528 h 6955449"/>
              <a:gd name="connsiteX1" fmla="*/ 9198044 w 9198139"/>
              <a:gd name="connsiteY1" fmla="*/ 11253 h 6955449"/>
              <a:gd name="connsiteX2" fmla="*/ 6249725 w 9198139"/>
              <a:gd name="connsiteY2" fmla="*/ 6941721 h 6955449"/>
              <a:gd name="connsiteX3" fmla="*/ 1315 w 9198139"/>
              <a:gd name="connsiteY3" fmla="*/ 6938701 h 6955449"/>
              <a:gd name="connsiteX4" fmla="*/ 5259 w 9198139"/>
              <a:gd name="connsiteY4" fmla="*/ 14528 h 6955449"/>
              <a:gd name="connsiteX0" fmla="*/ 5259 w 9198139"/>
              <a:gd name="connsiteY0" fmla="*/ 14528 h 6938724"/>
              <a:gd name="connsiteX1" fmla="*/ 9198044 w 9198139"/>
              <a:gd name="connsiteY1" fmla="*/ 11253 h 6938724"/>
              <a:gd name="connsiteX2" fmla="*/ 6785663 w 9198139"/>
              <a:gd name="connsiteY2" fmla="*/ 6221711 h 6938724"/>
              <a:gd name="connsiteX3" fmla="*/ 1315 w 9198139"/>
              <a:gd name="connsiteY3" fmla="*/ 6938701 h 6938724"/>
              <a:gd name="connsiteX4" fmla="*/ 5259 w 9198139"/>
              <a:gd name="connsiteY4" fmla="*/ 14528 h 6938724"/>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535267"/>
              <a:gd name="connsiteY0" fmla="*/ 14528 h 6944393"/>
              <a:gd name="connsiteX1" fmla="*/ 9198044 w 9535267"/>
              <a:gd name="connsiteY1" fmla="*/ 11253 h 6944393"/>
              <a:gd name="connsiteX2" fmla="*/ 7424201 w 9535267"/>
              <a:gd name="connsiteY2" fmla="*/ 4222712 h 6944393"/>
              <a:gd name="connsiteX3" fmla="*/ 6290951 w 9535267"/>
              <a:gd name="connsiteY3" fmla="*/ 6925170 h 6944393"/>
              <a:gd name="connsiteX4" fmla="*/ 1315 w 9535267"/>
              <a:gd name="connsiteY4" fmla="*/ 6938701 h 6944393"/>
              <a:gd name="connsiteX5" fmla="*/ 5259 w 9535267"/>
              <a:gd name="connsiteY5" fmla="*/ 14528 h 6944393"/>
              <a:gd name="connsiteX0" fmla="*/ 5259 w 9453824"/>
              <a:gd name="connsiteY0" fmla="*/ 14528 h 7045699"/>
              <a:gd name="connsiteX1" fmla="*/ 9198044 w 9453824"/>
              <a:gd name="connsiteY1" fmla="*/ 11253 h 7045699"/>
              <a:gd name="connsiteX2" fmla="*/ 6327589 w 9453824"/>
              <a:gd name="connsiteY2" fmla="*/ 6531713 h 7045699"/>
              <a:gd name="connsiteX3" fmla="*/ 6290951 w 9453824"/>
              <a:gd name="connsiteY3" fmla="*/ 6925170 h 7045699"/>
              <a:gd name="connsiteX4" fmla="*/ 1315 w 9453824"/>
              <a:gd name="connsiteY4" fmla="*/ 6938701 h 7045699"/>
              <a:gd name="connsiteX5" fmla="*/ 5259 w 9453824"/>
              <a:gd name="connsiteY5" fmla="*/ 14528 h 7045699"/>
              <a:gd name="connsiteX0" fmla="*/ 5259 w 9523772"/>
              <a:gd name="connsiteY0" fmla="*/ 14528 h 7598415"/>
              <a:gd name="connsiteX1" fmla="*/ 9198044 w 9523772"/>
              <a:gd name="connsiteY1" fmla="*/ 11253 h 7598415"/>
              <a:gd name="connsiteX2" fmla="*/ 6327589 w 9523772"/>
              <a:gd name="connsiteY2" fmla="*/ 6531713 h 7598415"/>
              <a:gd name="connsiteX3" fmla="*/ 1315 w 9523772"/>
              <a:gd name="connsiteY3" fmla="*/ 6938701 h 7598415"/>
              <a:gd name="connsiteX4" fmla="*/ 5259 w 9523772"/>
              <a:gd name="connsiteY4" fmla="*/ 14528 h 7598415"/>
              <a:gd name="connsiteX0" fmla="*/ 5259 w 9520148"/>
              <a:gd name="connsiteY0" fmla="*/ 14528 h 7774219"/>
              <a:gd name="connsiteX1" fmla="*/ 9198044 w 9520148"/>
              <a:gd name="connsiteY1" fmla="*/ 11253 h 7774219"/>
              <a:gd name="connsiteX2" fmla="*/ 6286364 w 9520148"/>
              <a:gd name="connsiteY2" fmla="*/ 6928960 h 7774219"/>
              <a:gd name="connsiteX3" fmla="*/ 1315 w 9520148"/>
              <a:gd name="connsiteY3" fmla="*/ 6938701 h 7774219"/>
              <a:gd name="connsiteX4" fmla="*/ 5259 w 9520148"/>
              <a:gd name="connsiteY4" fmla="*/ 14528 h 7774219"/>
              <a:gd name="connsiteX0" fmla="*/ 5259 w 9440741"/>
              <a:gd name="connsiteY0" fmla="*/ 14528 h 7774219"/>
              <a:gd name="connsiteX1" fmla="*/ 9198044 w 9440741"/>
              <a:gd name="connsiteY1" fmla="*/ 11253 h 7774219"/>
              <a:gd name="connsiteX2" fmla="*/ 6286364 w 9440741"/>
              <a:gd name="connsiteY2" fmla="*/ 6928960 h 7774219"/>
              <a:gd name="connsiteX3" fmla="*/ 1315 w 9440741"/>
              <a:gd name="connsiteY3" fmla="*/ 6938701 h 7774219"/>
              <a:gd name="connsiteX4" fmla="*/ 5259 w 9440741"/>
              <a:gd name="connsiteY4" fmla="*/ 14528 h 7774219"/>
              <a:gd name="connsiteX0" fmla="*/ 5259 w 9393186"/>
              <a:gd name="connsiteY0" fmla="*/ 14528 h 7774219"/>
              <a:gd name="connsiteX1" fmla="*/ 9198044 w 9393186"/>
              <a:gd name="connsiteY1" fmla="*/ 11253 h 7774219"/>
              <a:gd name="connsiteX2" fmla="*/ 6286364 w 9393186"/>
              <a:gd name="connsiteY2" fmla="*/ 6928960 h 7774219"/>
              <a:gd name="connsiteX3" fmla="*/ 1315 w 9393186"/>
              <a:gd name="connsiteY3" fmla="*/ 6938701 h 7774219"/>
              <a:gd name="connsiteX4" fmla="*/ 5259 w 9393186"/>
              <a:gd name="connsiteY4" fmla="*/ 14528 h 7774219"/>
              <a:gd name="connsiteX0" fmla="*/ 5259 w 9458240"/>
              <a:gd name="connsiteY0" fmla="*/ 14528 h 7774219"/>
              <a:gd name="connsiteX1" fmla="*/ 9198044 w 9458240"/>
              <a:gd name="connsiteY1" fmla="*/ 11253 h 7774219"/>
              <a:gd name="connsiteX2" fmla="*/ 6286364 w 9458240"/>
              <a:gd name="connsiteY2" fmla="*/ 6928960 h 7774219"/>
              <a:gd name="connsiteX3" fmla="*/ 1315 w 9458240"/>
              <a:gd name="connsiteY3" fmla="*/ 6938701 h 7774219"/>
              <a:gd name="connsiteX4" fmla="*/ 5259 w 9458240"/>
              <a:gd name="connsiteY4" fmla="*/ 14528 h 7774219"/>
              <a:gd name="connsiteX0" fmla="*/ 5259 w 7160370"/>
              <a:gd name="connsiteY0" fmla="*/ 0 h 7759691"/>
              <a:gd name="connsiteX1" fmla="*/ 6534844 w 7160370"/>
              <a:gd name="connsiteY1" fmla="*/ 87761 h 7759691"/>
              <a:gd name="connsiteX2" fmla="*/ 6286364 w 7160370"/>
              <a:gd name="connsiteY2" fmla="*/ 6914432 h 7759691"/>
              <a:gd name="connsiteX3" fmla="*/ 1315 w 7160370"/>
              <a:gd name="connsiteY3" fmla="*/ 6924173 h 7759691"/>
              <a:gd name="connsiteX4" fmla="*/ 5259 w 7160370"/>
              <a:gd name="connsiteY4" fmla="*/ 0 h 7759691"/>
              <a:gd name="connsiteX0" fmla="*/ 5259 w 9450476"/>
              <a:gd name="connsiteY0" fmla="*/ 7614 h 7767305"/>
              <a:gd name="connsiteX1" fmla="*/ 9189798 w 9450476"/>
              <a:gd name="connsiteY1" fmla="*/ 12614 h 7767305"/>
              <a:gd name="connsiteX2" fmla="*/ 6286364 w 9450476"/>
              <a:gd name="connsiteY2" fmla="*/ 6922046 h 7767305"/>
              <a:gd name="connsiteX3" fmla="*/ 1315 w 9450476"/>
              <a:gd name="connsiteY3" fmla="*/ 6931787 h 7767305"/>
              <a:gd name="connsiteX4" fmla="*/ 5259 w 9450476"/>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411135"/>
              <a:gd name="connsiteX1" fmla="*/ 9189798 w 9189893"/>
              <a:gd name="connsiteY1" fmla="*/ 12614 h 7411135"/>
              <a:gd name="connsiteX2" fmla="*/ 6286364 w 9189893"/>
              <a:gd name="connsiteY2" fmla="*/ 6922046 h 7411135"/>
              <a:gd name="connsiteX3" fmla="*/ 1315 w 9189893"/>
              <a:gd name="connsiteY3" fmla="*/ 6931787 h 7411135"/>
              <a:gd name="connsiteX4" fmla="*/ 5259 w 9189893"/>
              <a:gd name="connsiteY4" fmla="*/ 7614 h 7411135"/>
              <a:gd name="connsiteX0" fmla="*/ 5259 w 9189893"/>
              <a:gd name="connsiteY0" fmla="*/ 7614 h 6944563"/>
              <a:gd name="connsiteX1" fmla="*/ 9189798 w 9189893"/>
              <a:gd name="connsiteY1" fmla="*/ 12614 h 6944563"/>
              <a:gd name="connsiteX2" fmla="*/ 6286364 w 9189893"/>
              <a:gd name="connsiteY2" fmla="*/ 6922046 h 6944563"/>
              <a:gd name="connsiteX3" fmla="*/ 1315 w 9189893"/>
              <a:gd name="connsiteY3" fmla="*/ 6931787 h 6944563"/>
              <a:gd name="connsiteX4" fmla="*/ 5259 w 9189893"/>
              <a:gd name="connsiteY4" fmla="*/ 7614 h 6944563"/>
              <a:gd name="connsiteX0" fmla="*/ 31 w 9242382"/>
              <a:gd name="connsiteY0" fmla="*/ 0 h 7061088"/>
              <a:gd name="connsiteX1" fmla="*/ 9242287 w 9242382"/>
              <a:gd name="connsiteY1" fmla="*/ 129139 h 7061088"/>
              <a:gd name="connsiteX2" fmla="*/ 6338853 w 9242382"/>
              <a:gd name="connsiteY2" fmla="*/ 7038571 h 7061088"/>
              <a:gd name="connsiteX3" fmla="*/ 53804 w 9242382"/>
              <a:gd name="connsiteY3" fmla="*/ 7048312 h 7061088"/>
              <a:gd name="connsiteX4" fmla="*/ 31 w 9242382"/>
              <a:gd name="connsiteY4" fmla="*/ 0 h 7061088"/>
              <a:gd name="connsiteX0" fmla="*/ 62079 w 9188998"/>
              <a:gd name="connsiteY0" fmla="*/ 460116 h 6933609"/>
              <a:gd name="connsiteX1" fmla="*/ 9188902 w 9188998"/>
              <a:gd name="connsiteY1" fmla="*/ 1660 h 6933609"/>
              <a:gd name="connsiteX2" fmla="*/ 6285468 w 9188998"/>
              <a:gd name="connsiteY2" fmla="*/ 6911092 h 6933609"/>
              <a:gd name="connsiteX3" fmla="*/ 419 w 9188998"/>
              <a:gd name="connsiteY3" fmla="*/ 6920833 h 6933609"/>
              <a:gd name="connsiteX4" fmla="*/ 62079 w 9188998"/>
              <a:gd name="connsiteY4" fmla="*/ 460116 h 6933609"/>
              <a:gd name="connsiteX0" fmla="*/ 31 w 9192910"/>
              <a:gd name="connsiteY0" fmla="*/ 0 h 6953501"/>
              <a:gd name="connsiteX1" fmla="*/ 9192815 w 9192910"/>
              <a:gd name="connsiteY1" fmla="*/ 21552 h 6953501"/>
              <a:gd name="connsiteX2" fmla="*/ 6289381 w 9192910"/>
              <a:gd name="connsiteY2" fmla="*/ 6930984 h 6953501"/>
              <a:gd name="connsiteX3" fmla="*/ 4332 w 9192910"/>
              <a:gd name="connsiteY3" fmla="*/ 6940725 h 6953501"/>
              <a:gd name="connsiteX4" fmla="*/ 31 w 9192910"/>
              <a:gd name="connsiteY4" fmla="*/ 0 h 695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910" h="6953501">
                <a:moveTo>
                  <a:pt x="31" y="0"/>
                </a:moveTo>
                <a:cubicBezTo>
                  <a:pt x="-19640" y="19664"/>
                  <a:pt x="9227234" y="-12861"/>
                  <a:pt x="9192815" y="21552"/>
                </a:cubicBezTo>
                <a:cubicBezTo>
                  <a:pt x="8252572" y="1509135"/>
                  <a:pt x="7228517" y="3682584"/>
                  <a:pt x="6289381" y="6930984"/>
                </a:cubicBezTo>
                <a:cubicBezTo>
                  <a:pt x="6281955" y="6926921"/>
                  <a:pt x="2669" y="6975871"/>
                  <a:pt x="4332" y="6940725"/>
                </a:cubicBezTo>
                <a:cubicBezTo>
                  <a:pt x="-2565" y="6955528"/>
                  <a:pt x="12252" y="10009"/>
                  <a:pt x="31" y="0"/>
                </a:cubicBezTo>
                <a:close/>
              </a:path>
            </a:pathLst>
          </a:custGeom>
          <a:solidFill>
            <a:srgbClr val="3B2E82">
              <a:alpha val="25891"/>
            </a:srgbClr>
          </a:solidFill>
        </p:spPr>
        <p:txBody>
          <a:bodyPr anchor="ctr" anchorCtr="0">
            <a:normAutofit/>
          </a:bodyPr>
          <a:lstStyle>
            <a:lvl1pPr marL="0" indent="0" algn="ctr">
              <a:buFontTx/>
              <a:buNone/>
              <a:defRPr sz="1500" baseline="0">
                <a:solidFill>
                  <a:schemeClr val="bg1"/>
                </a:solidFill>
                <a:latin typeface="MuktaMahee Regular" panose="020B0000000000000000" pitchFamily="34" charset="77"/>
              </a:defRPr>
            </a:lvl1pPr>
          </a:lstStyle>
          <a:p>
            <a:r>
              <a:rPr lang="en-US"/>
              <a:t>[ Insert Picture ]</a:t>
            </a:r>
          </a:p>
        </p:txBody>
      </p:sp>
      <p:sp>
        <p:nvSpPr>
          <p:cNvPr id="14" name="Picture Placeholder 24">
            <a:extLst>
              <a:ext uri="{FF2B5EF4-FFF2-40B4-BE49-F238E27FC236}">
                <a16:creationId xmlns:a16="http://schemas.microsoft.com/office/drawing/2014/main" id="{FF96A111-B266-1C4C-97BA-B52881632B7C}"/>
              </a:ext>
            </a:extLst>
          </p:cNvPr>
          <p:cNvSpPr>
            <a:spLocks noGrp="1" noChangeAspect="1"/>
          </p:cNvSpPr>
          <p:nvPr>
            <p:ph type="pic" sz="quarter" idx="17"/>
          </p:nvPr>
        </p:nvSpPr>
        <p:spPr>
          <a:xfrm>
            <a:off x="-11114" y="-80492"/>
            <a:ext cx="6354249" cy="2016383"/>
          </a:xfrm>
          <a:blipFill dpi="0" rotWithShape="1">
            <a:blip r:embed="rId2">
              <a:alphaModFix amt="27000"/>
              <a:extLst>
                <a:ext uri="{96DAC541-7B7A-43D3-8B79-37D633B846F1}">
                  <asvg:svgBlip xmlns:asvg="http://schemas.microsoft.com/office/drawing/2016/SVG/main" r:embed="rId3"/>
                </a:ext>
              </a:extLst>
            </a:blip>
            <a:srcRect/>
            <a:stretch>
              <a:fillRect/>
            </a:stretch>
          </a:blipFill>
        </p:spPr>
        <p:txBody>
          <a:bodyPr/>
          <a:lstStyle>
            <a:lvl1pPr>
              <a:defRPr>
                <a:solidFill>
                  <a:schemeClr val="tx1">
                    <a:alpha val="0"/>
                  </a:schemeClr>
                </a:solidFill>
              </a:defRPr>
            </a:lvl1pPr>
          </a:lstStyle>
          <a:p>
            <a:r>
              <a:rPr lang="en-US"/>
              <a:t>Click icon to add picture</a:t>
            </a:r>
          </a:p>
        </p:txBody>
      </p:sp>
      <p:sp>
        <p:nvSpPr>
          <p:cNvPr id="2" name="Title 1"/>
          <p:cNvSpPr>
            <a:spLocks noGrp="1"/>
          </p:cNvSpPr>
          <p:nvPr>
            <p:ph type="title"/>
          </p:nvPr>
        </p:nvSpPr>
        <p:spPr>
          <a:xfrm>
            <a:off x="426460" y="814748"/>
            <a:ext cx="7681906" cy="513659"/>
          </a:xfrm>
          <a:prstGeom prst="rect">
            <a:avLst/>
          </a:prstGeom>
        </p:spPr>
        <p:txBody>
          <a:bodyPr anchor="t" anchorCtr="0">
            <a:noAutofit/>
          </a:bodyPr>
          <a:lstStyle>
            <a:lvl1pPr>
              <a:defRPr sz="3800" b="0" i="0" kern="0" spc="100" baseline="0">
                <a:solidFill>
                  <a:schemeClr val="bg1"/>
                </a:solidFill>
                <a:latin typeface="IvyPresto Display SemiBold" panose="020B0404020101010102" pitchFamily="34" charset="0"/>
              </a:defRPr>
            </a:lvl1pPr>
          </a:lstStyle>
          <a:p>
            <a:r>
              <a:rPr lang="en-US"/>
              <a:t>Click to edit Master title style</a:t>
            </a:r>
          </a:p>
        </p:txBody>
      </p:sp>
      <p:sp>
        <p:nvSpPr>
          <p:cNvPr id="3" name="Text Placeholder 2"/>
          <p:cNvSpPr>
            <a:spLocks noGrp="1"/>
          </p:cNvSpPr>
          <p:nvPr>
            <p:ph type="body" idx="1"/>
          </p:nvPr>
        </p:nvSpPr>
        <p:spPr>
          <a:xfrm>
            <a:off x="430960" y="326314"/>
            <a:ext cx="7677406" cy="293791"/>
          </a:xfrm>
          <a:prstGeom prst="rect">
            <a:avLst/>
          </a:prstGeom>
        </p:spPr>
        <p:txBody>
          <a:bodyPr anchor="t" anchorCtr="0">
            <a:noAutofit/>
          </a:bodyPr>
          <a:lstStyle>
            <a:lvl1pPr marL="0" indent="0">
              <a:buNone/>
              <a:defRPr sz="1500" b="1" kern="0" spc="20" baseline="0">
                <a:solidFill>
                  <a:schemeClr val="bg1">
                    <a:alpha val="50000"/>
                  </a:scheme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34224" y="2935482"/>
            <a:ext cx="3414660" cy="580261"/>
          </a:xfrm>
          <a:prstGeom prst="rect">
            <a:avLst/>
          </a:prstGeom>
        </p:spPr>
        <p:txBody>
          <a:bodyPr anchor="t" anchorCtr="0">
            <a:noAutofit/>
          </a:bodyPr>
          <a:lstStyle>
            <a:lvl1pPr marL="0" indent="0" algn="r">
              <a:lnSpc>
                <a:spcPts val="3000"/>
              </a:lnSpc>
              <a:buNone/>
              <a:defRPr sz="2500" b="0" i="0" kern="0" spc="0" baseline="0">
                <a:solidFill>
                  <a:schemeClr val="tx1"/>
                </a:solidFill>
                <a:latin typeface="MuktaMahee Medium"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8034224" y="3970938"/>
            <a:ext cx="3414660" cy="1301043"/>
          </a:xfrm>
          <a:prstGeom prst="rect">
            <a:avLst/>
          </a:prstGeom>
        </p:spPr>
        <p:txBody>
          <a:bodyPr>
            <a:noAutofit/>
          </a:bodyPr>
          <a:lstStyle>
            <a:lvl1pPr marL="0" indent="0" algn="r">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
        <p:nvSpPr>
          <p:cNvPr id="16" name="Picture Placeholder 12">
            <a:extLst>
              <a:ext uri="{FF2B5EF4-FFF2-40B4-BE49-F238E27FC236}">
                <a16:creationId xmlns:a16="http://schemas.microsoft.com/office/drawing/2014/main" id="{5B38AF0F-1B78-C244-9761-6E35E5C56DE2}"/>
              </a:ext>
            </a:extLst>
          </p:cNvPr>
          <p:cNvSpPr>
            <a:spLocks noGrp="1" noChangeAspect="1"/>
          </p:cNvSpPr>
          <p:nvPr>
            <p:ph type="pic" sz="quarter" idx="16" hasCustomPrompt="1"/>
          </p:nvPr>
        </p:nvSpPr>
        <p:spPr>
          <a:xfrm>
            <a:off x="501197" y="6102003"/>
            <a:ext cx="1516740" cy="264328"/>
          </a:xfrm>
          <a:blipFill dpi="0" rotWithShape="1">
            <a:blip r:embed="rId4">
              <a:alphaModFix amt="50000"/>
            </a:blip>
            <a:srcRect/>
            <a:stretch>
              <a:fillRect/>
            </a:stretch>
          </a:blipFill>
        </p:spPr>
        <p:txBody>
          <a:bodyPr/>
          <a:lstStyle>
            <a:lvl1pPr>
              <a:defRPr>
                <a:solidFill>
                  <a:schemeClr val="tx1">
                    <a:alpha val="0"/>
                  </a:schemeClr>
                </a:solidFill>
              </a:defRPr>
            </a:lvl1pPr>
          </a:lstStyle>
          <a:p>
            <a:r>
              <a:rPr lang="en-US"/>
              <a:t>Logo</a:t>
            </a:r>
          </a:p>
        </p:txBody>
      </p:sp>
    </p:spTree>
    <p:extLst>
      <p:ext uri="{BB962C8B-B14F-4D97-AF65-F5344CB8AC3E}">
        <p14:creationId xmlns:p14="http://schemas.microsoft.com/office/powerpoint/2010/main" val="362196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422E2BA7-ED1C-CB44-A533-D08C35AF587D}"/>
              </a:ext>
            </a:extLst>
          </p:cNvPr>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a:p>
        </p:txBody>
      </p:sp>
      <p:sp>
        <p:nvSpPr>
          <p:cNvPr id="8" name="Title 1">
            <a:extLst>
              <a:ext uri="{FF2B5EF4-FFF2-40B4-BE49-F238E27FC236}">
                <a16:creationId xmlns:a16="http://schemas.microsoft.com/office/drawing/2014/main" id="{D8B6D334-E4B5-F142-B852-9C734F11C150}"/>
              </a:ext>
            </a:extLst>
          </p:cNvPr>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p>
        </p:txBody>
      </p:sp>
      <p:sp>
        <p:nvSpPr>
          <p:cNvPr id="9" name="Text Placeholder 2">
            <a:extLst>
              <a:ext uri="{FF2B5EF4-FFF2-40B4-BE49-F238E27FC236}">
                <a16:creationId xmlns:a16="http://schemas.microsoft.com/office/drawing/2014/main" id="{3334F7AB-BA8E-9948-BFE6-E9279EBC83BA}"/>
              </a:ext>
            </a:extLst>
          </p:cNvPr>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65147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8AFC3F8F-4187-9444-AAB0-E41BA9C093E8}"/>
              </a:ext>
            </a:extLst>
          </p:cNvPr>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a:p>
        </p:txBody>
      </p:sp>
    </p:spTree>
    <p:extLst>
      <p:ext uri="{BB962C8B-B14F-4D97-AF65-F5344CB8AC3E}">
        <p14:creationId xmlns:p14="http://schemas.microsoft.com/office/powerpoint/2010/main" val="764336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C10AAB-0A7C-9D48-81EF-4D8B643B7684}"/>
              </a:ext>
            </a:extLst>
          </p:cNvPr>
          <p:cNvPicPr>
            <a:picLocks noChangeAspect="1"/>
          </p:cNvPicPr>
          <p:nvPr userDrawn="1"/>
        </p:nvPicPr>
        <p:blipFill>
          <a:blip r:embed="rId2"/>
          <a:stretch>
            <a:fillRect/>
          </a:stretch>
        </p:blipFill>
        <p:spPr>
          <a:xfrm>
            <a:off x="0" y="0"/>
            <a:ext cx="12211267" cy="6876000"/>
          </a:xfrm>
          <a:prstGeom prst="rect">
            <a:avLst/>
          </a:prstGeom>
        </p:spPr>
      </p:pic>
      <p:sp>
        <p:nvSpPr>
          <p:cNvPr id="2" name="Title 1"/>
          <p:cNvSpPr>
            <a:spLocks noGrp="1"/>
          </p:cNvSpPr>
          <p:nvPr>
            <p:ph type="ctrTitle" hasCustomPrompt="1"/>
          </p:nvPr>
        </p:nvSpPr>
        <p:spPr>
          <a:xfrm>
            <a:off x="6613509" y="3080340"/>
            <a:ext cx="5213496" cy="723601"/>
          </a:xfrm>
          <a:prstGeom prst="rect">
            <a:avLst/>
          </a:prstGeom>
        </p:spPr>
        <p:txBody>
          <a:bodyPr anchor="ctr" anchorCtr="0">
            <a:noAutofit/>
          </a:bodyPr>
          <a:lstStyle>
            <a:lvl1pPr algn="r">
              <a:lnSpc>
                <a:spcPts val="5900"/>
              </a:lnSpc>
              <a:defRPr sz="4900" b="0" i="0" kern="0" spc="200" baseline="0">
                <a:solidFill>
                  <a:schemeClr val="bg1"/>
                </a:solidFill>
                <a:latin typeface="IvyPresto Display SemiBold" panose="020B0404020101010102" pitchFamily="34" charset="0"/>
              </a:defRPr>
            </a:lvl1pPr>
          </a:lstStyle>
          <a:p>
            <a:r>
              <a:rPr lang="en-US"/>
              <a:t>Click to Add</a:t>
            </a:r>
            <a:br>
              <a:rPr lang="en-US"/>
            </a:br>
            <a:r>
              <a:rPr lang="en-US"/>
              <a:t>End Message</a:t>
            </a:r>
          </a:p>
        </p:txBody>
      </p:sp>
    </p:spTree>
    <p:extLst>
      <p:ext uri="{BB962C8B-B14F-4D97-AF65-F5344CB8AC3E}">
        <p14:creationId xmlns:p14="http://schemas.microsoft.com/office/powerpoint/2010/main" val="3700521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62627-85C3-C736-19A9-00FD68CE2C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1B3D6CB-E2F1-2EE3-9005-4F3089505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9FD4B23-9B92-4BAD-AD53-104C10C072C0}"/>
              </a:ext>
            </a:extLst>
          </p:cNvPr>
          <p:cNvSpPr>
            <a:spLocks noGrp="1"/>
          </p:cNvSpPr>
          <p:nvPr>
            <p:ph type="dt" sz="half" idx="10"/>
          </p:nvPr>
        </p:nvSpPr>
        <p:spPr/>
        <p:txBody>
          <a:bodyPr/>
          <a:lstStyle/>
          <a:p>
            <a:fld id="{C5F19200-24BE-4923-BFEE-4F43858E214B}" type="datetimeFigureOut">
              <a:rPr lang="en-CA" smtClean="0"/>
              <a:t>2025-09-25</a:t>
            </a:fld>
            <a:endParaRPr lang="en-CA"/>
          </a:p>
        </p:txBody>
      </p:sp>
      <p:sp>
        <p:nvSpPr>
          <p:cNvPr id="5" name="Footer Placeholder 4">
            <a:extLst>
              <a:ext uri="{FF2B5EF4-FFF2-40B4-BE49-F238E27FC236}">
                <a16:creationId xmlns:a16="http://schemas.microsoft.com/office/drawing/2014/main" id="{D687D7EC-A089-B360-885B-9DC4C2C9EA7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40FFB92-D106-7FCE-BC7C-5C645D2C11B5}"/>
              </a:ext>
            </a:extLst>
          </p:cNvPr>
          <p:cNvSpPr>
            <a:spLocks noGrp="1"/>
          </p:cNvSpPr>
          <p:nvPr>
            <p:ph type="sldNum" sz="quarter" idx="12"/>
          </p:nvPr>
        </p:nvSpPr>
        <p:spPr/>
        <p:txBody>
          <a:bodyPr/>
          <a:lstStyle/>
          <a:p>
            <a:fld id="{FDBD0C89-1802-4E7D-B0AC-EDEB94740A05}" type="slidenum">
              <a:rPr lang="en-CA" smtClean="0"/>
              <a:t>‹#›</a:t>
            </a:fld>
            <a:endParaRPr lang="en-CA"/>
          </a:p>
        </p:txBody>
      </p:sp>
    </p:spTree>
    <p:extLst>
      <p:ext uri="{BB962C8B-B14F-4D97-AF65-F5344CB8AC3E}">
        <p14:creationId xmlns:p14="http://schemas.microsoft.com/office/powerpoint/2010/main" val="352072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F5822-3420-C3B0-2452-3544F8000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8CE080-FFA5-0B31-A48E-A3BB773890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E73626-D423-25A0-688B-7B2A240F3715}"/>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5" name="Footer Placeholder 4">
            <a:extLst>
              <a:ext uri="{FF2B5EF4-FFF2-40B4-BE49-F238E27FC236}">
                <a16:creationId xmlns:a16="http://schemas.microsoft.com/office/drawing/2014/main" id="{5A4AA8A7-3837-791D-8870-15CAF3B53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FC41A-16D7-0A1F-1646-82A3D86171EE}"/>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419285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0D9F-B06C-787E-63E7-4D8FA1811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16FFA-578F-2D34-6BAF-3E10F94DFD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E9FC44-A906-716F-4C70-DCF7D6BDED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500F3B-337F-8646-4265-A8E860131359}"/>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6" name="Footer Placeholder 5">
            <a:extLst>
              <a:ext uri="{FF2B5EF4-FFF2-40B4-BE49-F238E27FC236}">
                <a16:creationId xmlns:a16="http://schemas.microsoft.com/office/drawing/2014/main" id="{6DC7D1BB-52A6-8D27-55F6-DCEC2BD76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989DA-406E-B9E7-65EF-73BEFBCCF0BE}"/>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87563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B6A5-3B4D-8B26-29F7-D994A76A0A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0AB528-AE53-91A2-0917-B6F28E528B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23E3E-DC54-3253-2617-BA9CF6A648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085803-8FB0-719E-33D9-701D065B7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6327A5-3846-8693-890C-3DEB272323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DFB6BD-E400-4409-04D7-2F22B67860B8}"/>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8" name="Footer Placeholder 7">
            <a:extLst>
              <a:ext uri="{FF2B5EF4-FFF2-40B4-BE49-F238E27FC236}">
                <a16:creationId xmlns:a16="http://schemas.microsoft.com/office/drawing/2014/main" id="{C0B9ED74-F38D-F504-5215-52D83241C7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F4862-395A-1779-279C-3C841B520503}"/>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68113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E14D-2A16-604E-199E-A43BC11B2C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37209A-0DD7-CA41-3B41-897A6793BB12}"/>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4" name="Footer Placeholder 3">
            <a:extLst>
              <a:ext uri="{FF2B5EF4-FFF2-40B4-BE49-F238E27FC236}">
                <a16:creationId xmlns:a16="http://schemas.microsoft.com/office/drawing/2014/main" id="{C715F745-730B-4269-CB28-E2B43EFE1C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9944EA-E6BA-BA0E-0786-A94905605CAD}"/>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1685917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342025-567A-771D-20A5-0A9D3618A9B8}"/>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3" name="Footer Placeholder 2">
            <a:extLst>
              <a:ext uri="{FF2B5EF4-FFF2-40B4-BE49-F238E27FC236}">
                <a16:creationId xmlns:a16="http://schemas.microsoft.com/office/drawing/2014/main" id="{2C5BEECB-8C30-20C3-3FF0-96A932556D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BF557-42A6-A888-3FED-95473370389F}"/>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186507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2E8F-4761-F6A9-4B89-A62176AA3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91E63A-370C-01B2-8D3B-7164E6B83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BB8C3E-39DB-C343-2D8E-9718D913B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4EE4CB-9BC2-3F53-3B21-632815C3BF71}"/>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6" name="Footer Placeholder 5">
            <a:extLst>
              <a:ext uri="{FF2B5EF4-FFF2-40B4-BE49-F238E27FC236}">
                <a16:creationId xmlns:a16="http://schemas.microsoft.com/office/drawing/2014/main" id="{2798F3F1-0969-CBA9-10B0-D427BC273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CD1EC-EF68-7391-5D10-36CEA15E20CB}"/>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61563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C357-C477-4D8C-9F68-A6C61F4E1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91B2BA-1921-B2C2-D3FD-998749C6D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2AC1A1-EE24-6046-97EA-B66E83E6A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6C492-CF9D-AE27-4F35-3D99793BEDE5}"/>
              </a:ext>
            </a:extLst>
          </p:cNvPr>
          <p:cNvSpPr>
            <a:spLocks noGrp="1"/>
          </p:cNvSpPr>
          <p:nvPr>
            <p:ph type="dt" sz="half" idx="10"/>
          </p:nvPr>
        </p:nvSpPr>
        <p:spPr/>
        <p:txBody>
          <a:bodyPr/>
          <a:lstStyle/>
          <a:p>
            <a:fld id="{4F5D3A26-51FA-1344-AEE2-154FE780CA73}" type="datetimeFigureOut">
              <a:rPr lang="en-US" smtClean="0"/>
              <a:t>9/25/2025</a:t>
            </a:fld>
            <a:endParaRPr lang="en-US"/>
          </a:p>
        </p:txBody>
      </p:sp>
      <p:sp>
        <p:nvSpPr>
          <p:cNvPr id="6" name="Footer Placeholder 5">
            <a:extLst>
              <a:ext uri="{FF2B5EF4-FFF2-40B4-BE49-F238E27FC236}">
                <a16:creationId xmlns:a16="http://schemas.microsoft.com/office/drawing/2014/main" id="{765BC03E-88B0-13ED-00ED-EDD60D28E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AD38CC-0AC2-06E5-6816-87EE29FCD132}"/>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74143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27C30-D851-ED2B-57E2-9F5C65A57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1B72D-3792-34D4-B7D2-ED32B49FA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84BF3-3C4F-A164-8E35-3A732F5CC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D3A26-51FA-1344-AEE2-154FE780CA73}" type="datetimeFigureOut">
              <a:rPr lang="en-US" smtClean="0"/>
              <a:t>9/25/2025</a:t>
            </a:fld>
            <a:endParaRPr lang="en-US"/>
          </a:p>
        </p:txBody>
      </p:sp>
      <p:sp>
        <p:nvSpPr>
          <p:cNvPr id="5" name="Footer Placeholder 4">
            <a:extLst>
              <a:ext uri="{FF2B5EF4-FFF2-40B4-BE49-F238E27FC236}">
                <a16:creationId xmlns:a16="http://schemas.microsoft.com/office/drawing/2014/main" id="{F39DADBE-1479-F8B2-FB32-00958B9E34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E9A473-8E4C-DD32-5797-008611A80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FDA4E-80C6-E64E-895E-EC4C8BAF3D0C}" type="slidenum">
              <a:rPr lang="en-US" smtClean="0"/>
              <a:t>‹#›</a:t>
            </a:fld>
            <a:endParaRPr lang="en-US"/>
          </a:p>
        </p:txBody>
      </p:sp>
    </p:spTree>
    <p:extLst>
      <p:ext uri="{BB962C8B-B14F-4D97-AF65-F5344CB8AC3E}">
        <p14:creationId xmlns:p14="http://schemas.microsoft.com/office/powerpoint/2010/main" val="155147130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6D4E53-08BA-BE42-A02F-58E2BBD69C70}"/>
              </a:ext>
            </a:extLst>
          </p:cNvPr>
          <p:cNvPicPr>
            <a:picLocks noChangeAspect="1"/>
          </p:cNvPicPr>
          <p:nvPr userDrawn="1"/>
        </p:nvPicPr>
        <p:blipFill>
          <a:blip r:embed="rId16"/>
          <a:stretch>
            <a:fillRect/>
          </a:stretch>
        </p:blipFill>
        <p:spPr>
          <a:xfrm>
            <a:off x="-11792" y="8164"/>
            <a:ext cx="12179300" cy="6858000"/>
          </a:xfrm>
          <a:prstGeom prst="rect">
            <a:avLst/>
          </a:prstGeom>
        </p:spPr>
      </p:pic>
      <p:sp>
        <p:nvSpPr>
          <p:cNvPr id="2" name="Title Placeholder 1"/>
          <p:cNvSpPr>
            <a:spLocks noGrp="1"/>
          </p:cNvSpPr>
          <p:nvPr>
            <p:ph type="title"/>
          </p:nvPr>
        </p:nvSpPr>
        <p:spPr>
          <a:xfrm>
            <a:off x="421822" y="816430"/>
            <a:ext cx="10515600" cy="644978"/>
          </a:xfrm>
          <a:prstGeom prst="rect">
            <a:avLst/>
          </a:prstGeom>
        </p:spPr>
        <p:txBody>
          <a:bodyPr vert="horz" lIns="91440" tIns="45720" rIns="91440" bIns="45720" rtlCol="0" anchor="t" anchorCtr="0">
            <a:noAutofit/>
          </a:bodyPr>
          <a:lstStyle/>
          <a:p>
            <a:r>
              <a:rPr lang="en-US"/>
              <a:t>Click to edit Master title style</a:t>
            </a:r>
          </a:p>
        </p:txBody>
      </p:sp>
      <p:sp>
        <p:nvSpPr>
          <p:cNvPr id="6" name="Slide Number Placeholder 5"/>
          <p:cNvSpPr>
            <a:spLocks noGrp="1"/>
          </p:cNvSpPr>
          <p:nvPr>
            <p:ph type="sldNum" sz="quarter" idx="4"/>
          </p:nvPr>
        </p:nvSpPr>
        <p:spPr>
          <a:xfrm>
            <a:off x="9059636" y="6108471"/>
            <a:ext cx="2743200" cy="365125"/>
          </a:xfrm>
          <a:prstGeom prst="rect">
            <a:avLst/>
          </a:prstGeom>
        </p:spPr>
        <p:txBody>
          <a:bodyPr vert="horz" lIns="91440" tIns="45720" rIns="91440" bIns="45720" rtlCol="0" anchor="ctr"/>
          <a:lstStyle>
            <a:lvl1pPr algn="r">
              <a:defRPr sz="1200" baseline="0">
                <a:solidFill>
                  <a:schemeClr val="tx1"/>
                </a:solidFill>
              </a:defRPr>
            </a:lvl1pPr>
          </a:lstStyle>
          <a:p>
            <a:fld id="{A738FFEA-31A8-2A45-BE95-11B41D2245F5}" type="slidenum">
              <a:rPr lang="en-US" smtClean="0"/>
              <a:pPr/>
              <a:t>‹#›</a:t>
            </a:fld>
            <a:endParaRPr lang="en-US"/>
          </a:p>
        </p:txBody>
      </p:sp>
      <p:sp>
        <p:nvSpPr>
          <p:cNvPr id="10" name="Text Placeholder 9">
            <a:extLst>
              <a:ext uri="{FF2B5EF4-FFF2-40B4-BE49-F238E27FC236}">
                <a16:creationId xmlns:a16="http://schemas.microsoft.com/office/drawing/2014/main" id="{AF857D11-A882-A947-9FD3-680E8241CE37}"/>
              </a:ext>
            </a:extLst>
          </p:cNvPr>
          <p:cNvSpPr>
            <a:spLocks noGrp="1"/>
          </p:cNvSpPr>
          <p:nvPr>
            <p:ph type="body" idx="1"/>
          </p:nvPr>
        </p:nvSpPr>
        <p:spPr>
          <a:xfrm>
            <a:off x="838200" y="2687181"/>
            <a:ext cx="10099222" cy="19909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971719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ftr="0"/>
  <p:txStyles>
    <p:titleStyle>
      <a:lvl1pPr algn="l" defTabSz="914400" rtl="0" eaLnBrk="1" latinLnBrk="0" hangingPunct="1">
        <a:lnSpc>
          <a:spcPct val="90000"/>
        </a:lnSpc>
        <a:spcBef>
          <a:spcPct val="0"/>
        </a:spcBef>
        <a:buNone/>
        <a:defRPr sz="3800" b="1" i="0" kern="0" spc="100" baseline="0">
          <a:solidFill>
            <a:schemeClr val="tx1"/>
          </a:solidFill>
          <a:latin typeface="IvyPresto Display" panose="020B0404020101010102" pitchFamily="34" charset="0"/>
          <a:ea typeface="+mj-ea"/>
          <a:cs typeface="+mj-cs"/>
        </a:defRPr>
      </a:lvl1pPr>
    </p:titleStyle>
    <p:bodyStyle>
      <a:lvl1pPr marL="0" indent="0" algn="l" defTabSz="914400" rtl="0" eaLnBrk="1" latinLnBrk="0" hangingPunct="1">
        <a:lnSpc>
          <a:spcPts val="3000"/>
        </a:lnSpc>
        <a:spcBef>
          <a:spcPts val="1000"/>
        </a:spcBef>
        <a:buFontTx/>
        <a:buNone/>
        <a:defRPr sz="2500" kern="0" spc="100" baseline="0">
          <a:solidFill>
            <a:schemeClr val="tx1"/>
          </a:solidFill>
          <a:latin typeface="MuktaMahee Light" panose="020B0000000000000000" pitchFamily="34" charset="77"/>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hyperlink" Target="https://indigenous.info.yorku.ca/" TargetMode="External"/><Relationship Id="rId3" Type="http://schemas.openxmlformats.org/officeDocument/2006/relationships/hyperlink" Target="https://opdi.us8.list-manage.com/subscribe?u=8f832ee75cf3305556ea0f0ce&amp;id=cb2e85f8fc" TargetMode="External"/><Relationship Id="rId7" Type="http://schemas.openxmlformats.org/officeDocument/2006/relationships/hyperlink" Target="https://indigenous.utoronto.ca/"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indigenoustourismontario.ca/" TargetMode="External"/><Relationship Id="rId5" Type="http://schemas.openxmlformats.org/officeDocument/2006/relationships/hyperlink" Target="https://ofifc.org/" TargetMode="External"/><Relationship Id="rId10" Type="http://schemas.openxmlformats.org/officeDocument/2006/relationships/hyperlink" Target="https://www.toronto.ca/" TargetMode="External"/><Relationship Id="rId4" Type="http://schemas.openxmlformats.org/officeDocument/2006/relationships/hyperlink" Target="https://native-land.ca/" TargetMode="External"/><Relationship Id="rId9" Type="http://schemas.openxmlformats.org/officeDocument/2006/relationships/hyperlink" Target="https://uwaterloo.ca/indigenou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BEE7-80E2-0448-9E1A-D63240B995DD}"/>
              </a:ext>
            </a:extLst>
          </p:cNvPr>
          <p:cNvSpPr>
            <a:spLocks noGrp="1"/>
          </p:cNvSpPr>
          <p:nvPr>
            <p:ph type="ctrTitle"/>
          </p:nvPr>
        </p:nvSpPr>
        <p:spPr/>
        <p:txBody>
          <a:bodyPr/>
          <a:lstStyle/>
          <a:p>
            <a:r>
              <a:rPr lang="en-US"/>
              <a:t>Introduction to Peer Support</a:t>
            </a:r>
          </a:p>
        </p:txBody>
      </p:sp>
      <p:sp>
        <p:nvSpPr>
          <p:cNvPr id="3" name="Subtitle 2">
            <a:extLst>
              <a:ext uri="{FF2B5EF4-FFF2-40B4-BE49-F238E27FC236}">
                <a16:creationId xmlns:a16="http://schemas.microsoft.com/office/drawing/2014/main" id="{DB5FD151-569A-0141-BB33-3104DAAFC71A}"/>
              </a:ext>
            </a:extLst>
          </p:cNvPr>
          <p:cNvSpPr>
            <a:spLocks noGrp="1"/>
          </p:cNvSpPr>
          <p:nvPr>
            <p:ph type="subTitle" idx="1"/>
          </p:nvPr>
        </p:nvSpPr>
        <p:spPr/>
        <p:txBody>
          <a:bodyPr/>
          <a:lstStyle/>
          <a:p>
            <a:r>
              <a:rPr lang="en-US"/>
              <a:t>Module 1</a:t>
            </a:r>
          </a:p>
        </p:txBody>
      </p:sp>
      <p:sp>
        <p:nvSpPr>
          <p:cNvPr id="4" name="Date Placeholder 3">
            <a:extLst>
              <a:ext uri="{FF2B5EF4-FFF2-40B4-BE49-F238E27FC236}">
                <a16:creationId xmlns:a16="http://schemas.microsoft.com/office/drawing/2014/main" id="{C0F9B8B3-99D3-FE44-87C1-B4CDF9A97985}"/>
              </a:ext>
            </a:extLst>
          </p:cNvPr>
          <p:cNvSpPr>
            <a:spLocks noGrp="1"/>
          </p:cNvSpPr>
          <p:nvPr>
            <p:ph type="dt" sz="half" idx="10"/>
          </p:nvPr>
        </p:nvSpPr>
        <p:spPr/>
        <p:txBody>
          <a:bodyPr/>
          <a:lstStyle/>
          <a:p>
            <a:fld id="{EBB4A18E-A42A-B94D-8678-DBF90D6A87DE}" type="datetime4">
              <a:rPr lang="en-CA" smtClean="0"/>
              <a:t>September 25, 2025</a:t>
            </a:fld>
            <a:endParaRPr lang="en-US"/>
          </a:p>
        </p:txBody>
      </p:sp>
    </p:spTree>
    <p:extLst>
      <p:ext uri="{BB962C8B-B14F-4D97-AF65-F5344CB8AC3E}">
        <p14:creationId xmlns:p14="http://schemas.microsoft.com/office/powerpoint/2010/main" val="2735934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D7CC-0B4F-5E4E-9EEF-B5EE5CD9F305}"/>
              </a:ext>
            </a:extLst>
          </p:cNvPr>
          <p:cNvSpPr>
            <a:spLocks noGrp="1"/>
          </p:cNvSpPr>
          <p:nvPr>
            <p:ph type="title"/>
          </p:nvPr>
        </p:nvSpPr>
        <p:spPr/>
        <p:txBody>
          <a:bodyPr/>
          <a:lstStyle/>
          <a:p>
            <a:r>
              <a:rPr lang="en-US"/>
              <a:t>Module Overview &amp; Learning Objectives</a:t>
            </a:r>
          </a:p>
        </p:txBody>
      </p:sp>
      <p:sp>
        <p:nvSpPr>
          <p:cNvPr id="3" name="Text Placeholder 2">
            <a:extLst>
              <a:ext uri="{FF2B5EF4-FFF2-40B4-BE49-F238E27FC236}">
                <a16:creationId xmlns:a16="http://schemas.microsoft.com/office/drawing/2014/main" id="{A55ABE0A-1AC5-374F-91CC-B80317C4D482}"/>
              </a:ext>
            </a:extLst>
          </p:cNvPr>
          <p:cNvSpPr>
            <a:spLocks noGrp="1"/>
          </p:cNvSpPr>
          <p:nvPr>
            <p:ph type="body" idx="1"/>
          </p:nvPr>
        </p:nvSpPr>
        <p:spPr/>
        <p:txBody>
          <a:bodyPr/>
          <a:lstStyle/>
          <a:p>
            <a:r>
              <a:rPr lang="en-US"/>
              <a:t>Module 1 – Introduction to Peer Support</a:t>
            </a:r>
          </a:p>
        </p:txBody>
      </p:sp>
      <p:sp>
        <p:nvSpPr>
          <p:cNvPr id="5" name="Slide Number Placeholder 4">
            <a:extLst>
              <a:ext uri="{FF2B5EF4-FFF2-40B4-BE49-F238E27FC236}">
                <a16:creationId xmlns:a16="http://schemas.microsoft.com/office/drawing/2014/main" id="{4D3C56E4-D4E9-3D46-AC59-B3133DB4A398}"/>
              </a:ext>
            </a:extLst>
          </p:cNvPr>
          <p:cNvSpPr>
            <a:spLocks noGrp="1"/>
          </p:cNvSpPr>
          <p:nvPr>
            <p:ph type="sldNum" sz="quarter" idx="12"/>
          </p:nvPr>
        </p:nvSpPr>
        <p:spPr>
          <a:xfrm>
            <a:off x="10102171" y="6158274"/>
            <a:ext cx="1677571" cy="365125"/>
          </a:xfrm>
        </p:spPr>
        <p:txBody>
          <a:bodyPr/>
          <a:lstStyle/>
          <a:p>
            <a:fld id="{A738FFEA-31A8-2A45-BE95-11B41D2245F5}" type="slidenum">
              <a:rPr lang="en-US" smtClean="0"/>
              <a:pPr/>
              <a:t>10</a:t>
            </a:fld>
            <a:endParaRPr lang="en-US"/>
          </a:p>
        </p:txBody>
      </p:sp>
      <p:sp>
        <p:nvSpPr>
          <p:cNvPr id="6" name="Text Placeholder 5">
            <a:extLst>
              <a:ext uri="{FF2B5EF4-FFF2-40B4-BE49-F238E27FC236}">
                <a16:creationId xmlns:a16="http://schemas.microsoft.com/office/drawing/2014/main" id="{679B89B2-C492-D745-9B4E-CDFCCC0A901D}"/>
              </a:ext>
            </a:extLst>
          </p:cNvPr>
          <p:cNvSpPr>
            <a:spLocks noGrp="1"/>
          </p:cNvSpPr>
          <p:nvPr>
            <p:ph type="body" sz="quarter" idx="14"/>
          </p:nvPr>
        </p:nvSpPr>
        <p:spPr>
          <a:xfrm>
            <a:off x="426461" y="1831903"/>
            <a:ext cx="11353282" cy="4082549"/>
          </a:xfrm>
        </p:spPr>
        <p:txBody>
          <a:bodyPr/>
          <a:lstStyle/>
          <a:p>
            <a:r>
              <a:rPr lang="en-US" sz="2000">
                <a:latin typeface="IvyPresto Text" panose="020B0404020101010102"/>
              </a:rPr>
              <a:t>In Module 1, we will consider the meaning of ‘Peer Support.’ Everyone will have the opportunity to share their thoughts about Peer Support and learn about differing points of view. We will compare our definitions of Peer Support and share our experiences receiving and offering Peer Support.</a:t>
            </a:r>
          </a:p>
          <a:p>
            <a:endParaRPr lang="en-US" sz="2000">
              <a:latin typeface="IvyPresto Text" panose="020B0404020101010102"/>
            </a:endParaRPr>
          </a:p>
          <a:p>
            <a:pPr>
              <a:spcAft>
                <a:spcPts val="1200"/>
              </a:spcAft>
            </a:pPr>
            <a:r>
              <a:rPr lang="en-US" sz="2000">
                <a:latin typeface="IvyPresto Text" panose="020B0404020101010102"/>
              </a:rPr>
              <a:t>Through the successful completion of Module 1, you will be able to: </a:t>
            </a:r>
          </a:p>
          <a:p>
            <a:pPr marL="342900" indent="-342900">
              <a:spcAft>
                <a:spcPts val="1200"/>
              </a:spcAft>
              <a:buFont typeface="+mj-lt"/>
              <a:buAutoNum type="arabicPeriod"/>
            </a:pPr>
            <a:r>
              <a:rPr lang="en-US" sz="2000">
                <a:latin typeface="IvyPresto Text" panose="020B0404020101010102"/>
              </a:rPr>
              <a:t>Define Peer Support. </a:t>
            </a:r>
          </a:p>
          <a:p>
            <a:pPr marL="342900" indent="-342900">
              <a:buFont typeface="+mj-lt"/>
              <a:buAutoNum type="arabicPeriod"/>
            </a:pPr>
            <a:r>
              <a:rPr lang="en-US" sz="2000">
                <a:latin typeface="IvyPresto Text" panose="020B0404020101010102"/>
              </a:rPr>
              <a:t>Articulate the benefits of receiving and offering Peer Support.</a:t>
            </a:r>
          </a:p>
          <a:p>
            <a:endParaRPr lang="en-US"/>
          </a:p>
        </p:txBody>
      </p:sp>
    </p:spTree>
    <p:extLst>
      <p:ext uri="{BB962C8B-B14F-4D97-AF65-F5344CB8AC3E}">
        <p14:creationId xmlns:p14="http://schemas.microsoft.com/office/powerpoint/2010/main" val="1568370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F0D8-A228-BB44-A8FE-DC6FA23CD73C}"/>
              </a:ext>
            </a:extLst>
          </p:cNvPr>
          <p:cNvSpPr>
            <a:spLocks noGrp="1"/>
          </p:cNvSpPr>
          <p:nvPr>
            <p:ph type="title"/>
          </p:nvPr>
        </p:nvSpPr>
        <p:spPr/>
        <p:txBody>
          <a:bodyPr/>
          <a:lstStyle/>
          <a:p>
            <a:r>
              <a:rPr lang="en-US"/>
              <a:t>PeerWorks’ Mission &amp; Vision</a:t>
            </a:r>
          </a:p>
        </p:txBody>
      </p:sp>
      <p:sp>
        <p:nvSpPr>
          <p:cNvPr id="3" name="Text Placeholder 2">
            <a:extLst>
              <a:ext uri="{FF2B5EF4-FFF2-40B4-BE49-F238E27FC236}">
                <a16:creationId xmlns:a16="http://schemas.microsoft.com/office/drawing/2014/main" id="{880F2DE4-86AD-3643-AFF8-49AE4BBC099D}"/>
              </a:ext>
            </a:extLst>
          </p:cNvPr>
          <p:cNvSpPr>
            <a:spLocks noGrp="1"/>
          </p:cNvSpPr>
          <p:nvPr>
            <p:ph type="body" idx="1"/>
          </p:nvPr>
        </p:nvSpPr>
        <p:spPr/>
        <p:txBody>
          <a:bodyPr/>
          <a:lstStyle/>
          <a:p>
            <a:r>
              <a:rPr lang="en-US"/>
              <a:t>Module 1 – Introduction to Peer Support</a:t>
            </a:r>
          </a:p>
        </p:txBody>
      </p:sp>
      <p:sp>
        <p:nvSpPr>
          <p:cNvPr id="4" name="Text Placeholder 3">
            <a:extLst>
              <a:ext uri="{FF2B5EF4-FFF2-40B4-BE49-F238E27FC236}">
                <a16:creationId xmlns:a16="http://schemas.microsoft.com/office/drawing/2014/main" id="{AF86E359-A0CA-CC46-98F0-EDD2E564B694}"/>
              </a:ext>
            </a:extLst>
          </p:cNvPr>
          <p:cNvSpPr>
            <a:spLocks noGrp="1"/>
          </p:cNvSpPr>
          <p:nvPr>
            <p:ph type="body" sz="quarter" idx="3"/>
          </p:nvPr>
        </p:nvSpPr>
        <p:spPr>
          <a:xfrm>
            <a:off x="306043" y="2197196"/>
            <a:ext cx="4115645" cy="3539726"/>
          </a:xfrm>
        </p:spPr>
        <p:txBody>
          <a:bodyPr anchor="t"/>
          <a:lstStyle/>
          <a:p>
            <a:pPr>
              <a:lnSpc>
                <a:spcPct val="100000"/>
              </a:lnSpc>
            </a:pPr>
            <a:r>
              <a:rPr lang="en-US" sz="2000">
                <a:latin typeface="IvyPresto Text" panose="020B0404020101010102"/>
              </a:rPr>
              <a:t>PeerWorks represents the consumer voice by highlighting the achievements and challenges, potential and needs of our member organizations and the many individuals who use them. </a:t>
            </a:r>
          </a:p>
          <a:p>
            <a:pPr>
              <a:lnSpc>
                <a:spcPct val="100000"/>
              </a:lnSpc>
              <a:spcBef>
                <a:spcPts val="1200"/>
              </a:spcBef>
            </a:pPr>
            <a:r>
              <a:rPr lang="en-US" sz="2000">
                <a:latin typeface="IvyPresto Text" panose="020B0404020101010102"/>
              </a:rPr>
              <a:t>We represent their interests at the major provincial mental health/addiction policy planning and strategy implementation tables.</a:t>
            </a:r>
          </a:p>
        </p:txBody>
      </p:sp>
      <p:sp>
        <p:nvSpPr>
          <p:cNvPr id="5" name="Slide Number Placeholder 4">
            <a:extLst>
              <a:ext uri="{FF2B5EF4-FFF2-40B4-BE49-F238E27FC236}">
                <a16:creationId xmlns:a16="http://schemas.microsoft.com/office/drawing/2014/main" id="{522D8F0C-18A7-384B-972A-A73C6FF446A4}"/>
              </a:ext>
            </a:extLst>
          </p:cNvPr>
          <p:cNvSpPr>
            <a:spLocks noGrp="1"/>
          </p:cNvSpPr>
          <p:nvPr>
            <p:ph type="sldNum" sz="quarter" idx="12"/>
          </p:nvPr>
        </p:nvSpPr>
        <p:spPr/>
        <p:txBody>
          <a:bodyPr/>
          <a:lstStyle/>
          <a:p>
            <a:fld id="{A738FFEA-31A8-2A45-BE95-11B41D2245F5}" type="slidenum">
              <a:rPr lang="en-US" smtClean="0"/>
              <a:pPr/>
              <a:t>11</a:t>
            </a:fld>
            <a:endParaRPr lang="en-US"/>
          </a:p>
        </p:txBody>
      </p:sp>
      <p:sp>
        <p:nvSpPr>
          <p:cNvPr id="6" name="Text Placeholder 5">
            <a:extLst>
              <a:ext uri="{FF2B5EF4-FFF2-40B4-BE49-F238E27FC236}">
                <a16:creationId xmlns:a16="http://schemas.microsoft.com/office/drawing/2014/main" id="{91BA2412-5284-6248-85C3-12D428095BF5}"/>
              </a:ext>
            </a:extLst>
          </p:cNvPr>
          <p:cNvSpPr>
            <a:spLocks noGrp="1"/>
          </p:cNvSpPr>
          <p:nvPr>
            <p:ph type="body" sz="quarter" idx="14"/>
          </p:nvPr>
        </p:nvSpPr>
        <p:spPr>
          <a:xfrm>
            <a:off x="4985536" y="2653931"/>
            <a:ext cx="7063260" cy="2926882"/>
          </a:xfrm>
        </p:spPr>
        <p:txBody>
          <a:bodyPr/>
          <a:lstStyle/>
          <a:p>
            <a:pPr marL="0" indent="0">
              <a:buNone/>
            </a:pPr>
            <a:r>
              <a:rPr lang="en-US" sz="2000" b="1">
                <a:latin typeface="IvyPresto Text" panose="020B0404020101010102"/>
              </a:rPr>
              <a:t>Mission</a:t>
            </a:r>
          </a:p>
          <a:p>
            <a:r>
              <a:rPr lang="en-US" sz="2000">
                <a:latin typeface="IvyPresto Text" panose="020B0404020101010102"/>
              </a:rPr>
              <a:t>PeerWorks’ mission is to strengthen and promote diverse peer voices in Ontario, through community building, information-sharing, collaboration, advocacy, and education. </a:t>
            </a:r>
          </a:p>
          <a:p>
            <a:pPr marL="0" indent="0">
              <a:buNone/>
            </a:pPr>
            <a:endParaRPr lang="en-US" sz="2000" b="1">
              <a:latin typeface="IvyPresto Text" panose="020B0404020101010102"/>
            </a:endParaRPr>
          </a:p>
          <a:p>
            <a:pPr marL="0" indent="0">
              <a:buNone/>
            </a:pPr>
            <a:r>
              <a:rPr lang="en-US" sz="2000" b="1">
                <a:latin typeface="IvyPresto Text" panose="020B0404020101010102"/>
              </a:rPr>
              <a:t>Vision</a:t>
            </a:r>
          </a:p>
          <a:p>
            <a:r>
              <a:rPr lang="en-US" sz="2000">
                <a:latin typeface="IvyPresto Text" panose="020B0404020101010102"/>
              </a:rPr>
              <a:t>A world in which lived experience is valued, peer autonomy and peer culture are protected, diversity is respected, and peer support is available to all. </a:t>
            </a:r>
          </a:p>
        </p:txBody>
      </p:sp>
    </p:spTree>
    <p:extLst>
      <p:ext uri="{BB962C8B-B14F-4D97-AF65-F5344CB8AC3E}">
        <p14:creationId xmlns:p14="http://schemas.microsoft.com/office/powerpoint/2010/main" val="1943365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A00F1-2087-D54C-844B-EF147114CFDA}"/>
              </a:ext>
            </a:extLst>
          </p:cNvPr>
          <p:cNvSpPr>
            <a:spLocks noGrp="1"/>
          </p:cNvSpPr>
          <p:nvPr>
            <p:ph type="ctrTitle"/>
          </p:nvPr>
        </p:nvSpPr>
        <p:spPr/>
        <p:txBody>
          <a:bodyPr/>
          <a:lstStyle/>
          <a:p>
            <a:r>
              <a:rPr lang="en-US"/>
              <a:t>Pre-module Homework</a:t>
            </a:r>
          </a:p>
        </p:txBody>
      </p:sp>
      <p:sp>
        <p:nvSpPr>
          <p:cNvPr id="3" name="Subtitle 2">
            <a:extLst>
              <a:ext uri="{FF2B5EF4-FFF2-40B4-BE49-F238E27FC236}">
                <a16:creationId xmlns:a16="http://schemas.microsoft.com/office/drawing/2014/main" id="{841A38F7-8FC0-894C-8DC3-10BD10A7F24A}"/>
              </a:ext>
            </a:extLst>
          </p:cNvPr>
          <p:cNvSpPr>
            <a:spLocks noGrp="1"/>
          </p:cNvSpPr>
          <p:nvPr>
            <p:ph type="subTitle" idx="1"/>
          </p:nvPr>
        </p:nvSpPr>
        <p:spPr/>
        <p:txBody>
          <a:bodyPr/>
          <a:lstStyle/>
          <a:p>
            <a:r>
              <a:rPr lang="en-US"/>
              <a:t>Module 1 – Introduction to Peer Support</a:t>
            </a:r>
          </a:p>
        </p:txBody>
      </p:sp>
      <p:sp>
        <p:nvSpPr>
          <p:cNvPr id="4" name="Date Placeholder 3">
            <a:extLst>
              <a:ext uri="{FF2B5EF4-FFF2-40B4-BE49-F238E27FC236}">
                <a16:creationId xmlns:a16="http://schemas.microsoft.com/office/drawing/2014/main" id="{CFAAF737-08C6-A54C-9FC6-A5055579E6E4}"/>
              </a:ext>
            </a:extLst>
          </p:cNvPr>
          <p:cNvSpPr>
            <a:spLocks noGrp="1"/>
          </p:cNvSpPr>
          <p:nvPr>
            <p:ph type="dt" sz="half" idx="10"/>
          </p:nvPr>
        </p:nvSpPr>
        <p:spPr/>
        <p:txBody>
          <a:bodyPr/>
          <a:lstStyle/>
          <a:p>
            <a:fld id="{4E1638B4-F06D-EF4E-93FE-46FF86A8FE3B}" type="datetime4">
              <a:rPr lang="en-CA" smtClean="0"/>
              <a:t>September 25, 2025</a:t>
            </a:fld>
            <a:endParaRPr lang="en-US"/>
          </a:p>
        </p:txBody>
      </p:sp>
    </p:spTree>
    <p:extLst>
      <p:ext uri="{BB962C8B-B14F-4D97-AF65-F5344CB8AC3E}">
        <p14:creationId xmlns:p14="http://schemas.microsoft.com/office/powerpoint/2010/main" val="20626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3305DF8-7FCC-814B-9EFC-373A2E2C5D01}"/>
              </a:ext>
            </a:extLst>
          </p:cNvPr>
          <p:cNvSpPr>
            <a:spLocks noGrp="1"/>
          </p:cNvSpPr>
          <p:nvPr>
            <p:ph type="pic" sz="quarter" idx="18"/>
          </p:nvPr>
        </p:nvSpPr>
        <p:spPr/>
        <p:txBody>
          <a:bodyPr/>
          <a:lstStyle/>
          <a:p>
            <a:endParaRPr lang="en-CA"/>
          </a:p>
        </p:txBody>
      </p:sp>
      <p:pic>
        <p:nvPicPr>
          <p:cNvPr id="12" name="Picture Placeholder 11">
            <a:extLst>
              <a:ext uri="{FF2B5EF4-FFF2-40B4-BE49-F238E27FC236}">
                <a16:creationId xmlns:a16="http://schemas.microsoft.com/office/drawing/2014/main" id="{C2C0A7E8-91EF-B04A-8FDA-215E358FEDE2}"/>
              </a:ext>
            </a:extLst>
          </p:cNvPr>
          <p:cNvPicPr>
            <a:picLocks noGrp="1" noChangeAspect="1"/>
          </p:cNvPicPr>
          <p:nvPr>
            <p:ph type="pic" sz="quarter" idx="11"/>
          </p:nvPr>
        </p:nvPicPr>
        <p:blipFill>
          <a:blip r:embed="rId3">
            <a:alphaModFix amt="30000"/>
          </a:blip>
          <a:srcRect l="5772" r="5772"/>
          <a:stretch>
            <a:fillRect/>
          </a:stretch>
        </p:blipFill>
        <p:spPr/>
      </p:pic>
      <p:sp>
        <p:nvSpPr>
          <p:cNvPr id="4" name="Picture Placeholder 3">
            <a:extLst>
              <a:ext uri="{FF2B5EF4-FFF2-40B4-BE49-F238E27FC236}">
                <a16:creationId xmlns:a16="http://schemas.microsoft.com/office/drawing/2014/main" id="{86382D7C-599D-D240-9813-F92864B74886}"/>
              </a:ext>
            </a:extLst>
          </p:cNvPr>
          <p:cNvSpPr>
            <a:spLocks noGrp="1"/>
          </p:cNvSpPr>
          <p:nvPr>
            <p:ph type="pic" sz="quarter" idx="17"/>
          </p:nvPr>
        </p:nvSpPr>
        <p:spPr/>
        <p:txBody>
          <a:bodyPr/>
          <a:lstStyle/>
          <a:p>
            <a:endParaRPr lang="en-CA"/>
          </a:p>
        </p:txBody>
      </p:sp>
      <p:sp>
        <p:nvSpPr>
          <p:cNvPr id="5" name="Title 4">
            <a:extLst>
              <a:ext uri="{FF2B5EF4-FFF2-40B4-BE49-F238E27FC236}">
                <a16:creationId xmlns:a16="http://schemas.microsoft.com/office/drawing/2014/main" id="{84EE2D90-47FC-1F4B-89FF-CF7D156FA67B}"/>
              </a:ext>
            </a:extLst>
          </p:cNvPr>
          <p:cNvSpPr>
            <a:spLocks noGrp="1"/>
          </p:cNvSpPr>
          <p:nvPr>
            <p:ph type="title"/>
          </p:nvPr>
        </p:nvSpPr>
        <p:spPr/>
        <p:txBody>
          <a:bodyPr/>
          <a:lstStyle/>
          <a:p>
            <a:r>
              <a:rPr lang="en-US"/>
              <a:t>Breakout Rooms Activity</a:t>
            </a:r>
          </a:p>
        </p:txBody>
      </p:sp>
      <p:sp>
        <p:nvSpPr>
          <p:cNvPr id="6" name="Text Placeholder 5">
            <a:extLst>
              <a:ext uri="{FF2B5EF4-FFF2-40B4-BE49-F238E27FC236}">
                <a16:creationId xmlns:a16="http://schemas.microsoft.com/office/drawing/2014/main" id="{2C7F598A-549B-2847-ACD7-9B04491E276B}"/>
              </a:ext>
            </a:extLst>
          </p:cNvPr>
          <p:cNvSpPr>
            <a:spLocks noGrp="1"/>
          </p:cNvSpPr>
          <p:nvPr>
            <p:ph type="body" idx="1"/>
          </p:nvPr>
        </p:nvSpPr>
        <p:spPr/>
        <p:txBody>
          <a:bodyPr/>
          <a:lstStyle/>
          <a:p>
            <a:r>
              <a:rPr lang="en-US"/>
              <a:t>Module 1 – Introduction to Peer Support</a:t>
            </a:r>
          </a:p>
        </p:txBody>
      </p:sp>
      <p:sp>
        <p:nvSpPr>
          <p:cNvPr id="8" name="Slide Number Placeholder 7">
            <a:extLst>
              <a:ext uri="{FF2B5EF4-FFF2-40B4-BE49-F238E27FC236}">
                <a16:creationId xmlns:a16="http://schemas.microsoft.com/office/drawing/2014/main" id="{65FA97B2-0073-654E-AC8B-2DEF9D906530}"/>
              </a:ext>
            </a:extLst>
          </p:cNvPr>
          <p:cNvSpPr>
            <a:spLocks noGrp="1"/>
          </p:cNvSpPr>
          <p:nvPr>
            <p:ph type="sldNum" sz="quarter" idx="12"/>
          </p:nvPr>
        </p:nvSpPr>
        <p:spPr/>
        <p:txBody>
          <a:bodyPr/>
          <a:lstStyle/>
          <a:p>
            <a:fld id="{A738FFEA-31A8-2A45-BE95-11B41D2245F5}" type="slidenum">
              <a:rPr lang="en-US" smtClean="0"/>
              <a:pPr/>
              <a:t>13</a:t>
            </a:fld>
            <a:endParaRPr lang="en-US"/>
          </a:p>
        </p:txBody>
      </p:sp>
      <p:sp>
        <p:nvSpPr>
          <p:cNvPr id="9" name="Text Placeholder 8">
            <a:extLst>
              <a:ext uri="{FF2B5EF4-FFF2-40B4-BE49-F238E27FC236}">
                <a16:creationId xmlns:a16="http://schemas.microsoft.com/office/drawing/2014/main" id="{C47277CE-0C50-EA42-97CE-E5CB8DD022DF}"/>
              </a:ext>
            </a:extLst>
          </p:cNvPr>
          <p:cNvSpPr>
            <a:spLocks noGrp="1"/>
          </p:cNvSpPr>
          <p:nvPr>
            <p:ph type="body" sz="quarter" idx="14"/>
          </p:nvPr>
        </p:nvSpPr>
        <p:spPr>
          <a:xfrm>
            <a:off x="8394841" y="1425469"/>
            <a:ext cx="3414660" cy="4676533"/>
          </a:xfrm>
        </p:spPr>
        <p:txBody>
          <a:bodyPr/>
          <a:lstStyle/>
          <a:p>
            <a:pPr algn="l">
              <a:lnSpc>
                <a:spcPct val="100000"/>
              </a:lnSpc>
            </a:pPr>
            <a:r>
              <a:rPr lang="en-US" sz="1800"/>
              <a:t>Break into smaller groups and share your definitions of peer support. Discuss how they were similar and how they were different. </a:t>
            </a:r>
          </a:p>
          <a:p>
            <a:pPr algn="l">
              <a:lnSpc>
                <a:spcPct val="100000"/>
              </a:lnSpc>
            </a:pPr>
            <a:br>
              <a:rPr lang="en-US" sz="1800"/>
            </a:br>
            <a:r>
              <a:rPr lang="en-US" sz="1800"/>
              <a:t>After sharing your definitions, list five words that came up most often or at least more than once. Have a recorder write these five words down and bring them back to the group.  </a:t>
            </a:r>
          </a:p>
          <a:p>
            <a:pPr algn="l">
              <a:lnSpc>
                <a:spcPct val="100000"/>
              </a:lnSpc>
            </a:pPr>
            <a:endParaRPr lang="en-US" sz="1800"/>
          </a:p>
          <a:p>
            <a:pPr algn="l">
              <a:lnSpc>
                <a:spcPct val="100000"/>
              </a:lnSpc>
            </a:pPr>
            <a:r>
              <a:rPr lang="en-US" sz="1800"/>
              <a:t>(This activity should take approximately 10 to 15 minutes.)</a:t>
            </a:r>
          </a:p>
        </p:txBody>
      </p:sp>
      <p:sp>
        <p:nvSpPr>
          <p:cNvPr id="10" name="Picture Placeholder 9">
            <a:extLst>
              <a:ext uri="{FF2B5EF4-FFF2-40B4-BE49-F238E27FC236}">
                <a16:creationId xmlns:a16="http://schemas.microsoft.com/office/drawing/2014/main" id="{FE28A750-8F6B-E849-9A30-67234E3BBD2B}"/>
              </a:ext>
            </a:extLst>
          </p:cNvPr>
          <p:cNvSpPr>
            <a:spLocks noGrp="1"/>
          </p:cNvSpPr>
          <p:nvPr>
            <p:ph type="pic" sz="quarter" idx="16"/>
          </p:nvPr>
        </p:nvSpPr>
        <p:spPr/>
        <p:txBody>
          <a:bodyPr>
            <a:normAutofit fontScale="25000" lnSpcReduction="20000"/>
          </a:bodyPr>
          <a:lstStyle/>
          <a:p>
            <a:endParaRPr lang="en-CA"/>
          </a:p>
        </p:txBody>
      </p:sp>
    </p:spTree>
    <p:extLst>
      <p:ext uri="{BB962C8B-B14F-4D97-AF65-F5344CB8AC3E}">
        <p14:creationId xmlns:p14="http://schemas.microsoft.com/office/powerpoint/2010/main" val="3427320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D5CA97-3A56-A74C-96D1-DB894D3D3EB7}"/>
              </a:ext>
            </a:extLst>
          </p:cNvPr>
          <p:cNvSpPr>
            <a:spLocks noGrp="1"/>
          </p:cNvSpPr>
          <p:nvPr>
            <p:ph type="sldNum" sz="quarter" idx="12"/>
          </p:nvPr>
        </p:nvSpPr>
        <p:spPr/>
        <p:txBody>
          <a:bodyPr/>
          <a:lstStyle/>
          <a:p>
            <a:fld id="{A738FFEA-31A8-2A45-BE95-11B41D2245F5}" type="slidenum">
              <a:rPr lang="en-US" smtClean="0"/>
              <a:pPr/>
              <a:t>14</a:t>
            </a:fld>
            <a:endParaRPr lang="en-US"/>
          </a:p>
        </p:txBody>
      </p:sp>
      <p:pic>
        <p:nvPicPr>
          <p:cNvPr id="3" name="Content Placeholder 4" descr="Timeline&#10;&#10;Description automatically generated">
            <a:extLst>
              <a:ext uri="{FF2B5EF4-FFF2-40B4-BE49-F238E27FC236}">
                <a16:creationId xmlns:a16="http://schemas.microsoft.com/office/drawing/2014/main" id="{1E432004-80A5-1545-E14A-003E158DC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057" y="147155"/>
            <a:ext cx="9537899" cy="5905302"/>
          </a:xfrm>
          <a:prstGeom prst="rect">
            <a:avLst/>
          </a:prstGeom>
        </p:spPr>
      </p:pic>
    </p:spTree>
    <p:extLst>
      <p:ext uri="{BB962C8B-B14F-4D97-AF65-F5344CB8AC3E}">
        <p14:creationId xmlns:p14="http://schemas.microsoft.com/office/powerpoint/2010/main" val="2607730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a:t>PeerWorks’ Definition</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p:txBody>
          <a:bodyPr/>
          <a:lstStyle/>
          <a:p>
            <a:r>
              <a:rPr lang="en-US"/>
              <a:t>Module 1 – Introduction to Peer Support</a:t>
            </a:r>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15</a:t>
            </a:fld>
            <a:endParaRPr lang="en-US"/>
          </a:p>
        </p:txBody>
      </p:sp>
      <p:sp>
        <p:nvSpPr>
          <p:cNvPr id="7" name="Text Placeholder 6">
            <a:extLst>
              <a:ext uri="{FF2B5EF4-FFF2-40B4-BE49-F238E27FC236}">
                <a16:creationId xmlns:a16="http://schemas.microsoft.com/office/drawing/2014/main" id="{B396B1DD-9BF6-F74F-9D44-936B72D97D82}"/>
              </a:ext>
            </a:extLst>
          </p:cNvPr>
          <p:cNvSpPr>
            <a:spLocks noGrp="1"/>
          </p:cNvSpPr>
          <p:nvPr>
            <p:ph type="body" sz="quarter" idx="14"/>
          </p:nvPr>
        </p:nvSpPr>
        <p:spPr>
          <a:xfrm>
            <a:off x="426460" y="1527395"/>
            <a:ext cx="6462855" cy="4528440"/>
          </a:xfrm>
        </p:spPr>
        <p:txBody>
          <a:bodyPr/>
          <a:lstStyle/>
          <a:p>
            <a:pPr>
              <a:lnSpc>
                <a:spcPct val="100000"/>
              </a:lnSpc>
            </a:pPr>
            <a:r>
              <a:rPr lang="en-US"/>
              <a:t>“Peer Support is a naturally occurring, mutually beneficial support process, where people who share a common experience meet as equals, sharing skills, strengths and hope; learning from each other how to cope, thrive and flourish. </a:t>
            </a:r>
          </a:p>
          <a:p>
            <a:pPr>
              <a:lnSpc>
                <a:spcPct val="100000"/>
              </a:lnSpc>
            </a:pPr>
            <a:endParaRPr lang="en-US"/>
          </a:p>
          <a:p>
            <a:pPr>
              <a:lnSpc>
                <a:spcPct val="100000"/>
              </a:lnSpc>
            </a:pPr>
            <a:r>
              <a:rPr lang="en-US"/>
              <a:t>Formalized Peer Support begins when persons with lived experience who have received specialized training, assume unique, designated roles within the mental health system, to support an individual’s expressed wishes. </a:t>
            </a:r>
          </a:p>
          <a:p>
            <a:pPr>
              <a:lnSpc>
                <a:spcPct val="100000"/>
              </a:lnSpc>
            </a:pPr>
            <a:endParaRPr lang="en-US"/>
          </a:p>
          <a:p>
            <a:pPr>
              <a:lnSpc>
                <a:spcPct val="100000"/>
              </a:lnSpc>
            </a:pPr>
            <a:r>
              <a:rPr lang="en-US"/>
              <a:t>Specialized Peer Support training is Peer developed, delivered and endorsed by Consumer/Survivor Initiatives, Peer Support Organizations and Patient Councils, and is rooted in principles of recovery, hope and individual empowerment. </a:t>
            </a:r>
          </a:p>
          <a:p>
            <a:pPr>
              <a:lnSpc>
                <a:spcPct val="100000"/>
              </a:lnSpc>
            </a:pPr>
            <a:endParaRPr lang="en-US"/>
          </a:p>
          <a:p>
            <a:pPr>
              <a:lnSpc>
                <a:spcPct val="100000"/>
              </a:lnSpc>
            </a:pPr>
            <a:r>
              <a:rPr lang="en-US"/>
              <a:t>Consumer Survivor Initiatives and Peer Support Organizations are community-based, self-help organizations run by and for consumer/survivors.” </a:t>
            </a:r>
          </a:p>
        </p:txBody>
      </p:sp>
    </p:spTree>
    <p:extLst>
      <p:ext uri="{BB962C8B-B14F-4D97-AF65-F5344CB8AC3E}">
        <p14:creationId xmlns:p14="http://schemas.microsoft.com/office/powerpoint/2010/main" val="2384283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D5CA97-3A56-A74C-96D1-DB894D3D3EB7}"/>
              </a:ext>
            </a:extLst>
          </p:cNvPr>
          <p:cNvSpPr>
            <a:spLocks noGrp="1"/>
          </p:cNvSpPr>
          <p:nvPr>
            <p:ph type="sldNum" sz="quarter" idx="12"/>
          </p:nvPr>
        </p:nvSpPr>
        <p:spPr/>
        <p:txBody>
          <a:bodyPr/>
          <a:lstStyle/>
          <a:p>
            <a:fld id="{A738FFEA-31A8-2A45-BE95-11B41D2245F5}" type="slidenum">
              <a:rPr lang="en-US" smtClean="0"/>
              <a:pPr/>
              <a:t>16</a:t>
            </a:fld>
            <a:endParaRPr lang="en-US"/>
          </a:p>
        </p:txBody>
      </p:sp>
      <p:pic>
        <p:nvPicPr>
          <p:cNvPr id="4" name="Picture 3">
            <a:extLst>
              <a:ext uri="{FF2B5EF4-FFF2-40B4-BE49-F238E27FC236}">
                <a16:creationId xmlns:a16="http://schemas.microsoft.com/office/drawing/2014/main" id="{AB396668-F960-E5A7-12CB-9DC265639F70}"/>
              </a:ext>
            </a:extLst>
          </p:cNvPr>
          <p:cNvPicPr>
            <a:picLocks noChangeAspect="1"/>
          </p:cNvPicPr>
          <p:nvPr/>
        </p:nvPicPr>
        <p:blipFill>
          <a:blip r:embed="rId3"/>
          <a:stretch>
            <a:fillRect/>
          </a:stretch>
        </p:blipFill>
        <p:spPr>
          <a:xfrm>
            <a:off x="1913262" y="0"/>
            <a:ext cx="8365475" cy="6534056"/>
          </a:xfrm>
          <a:prstGeom prst="rect">
            <a:avLst/>
          </a:prstGeom>
        </p:spPr>
      </p:pic>
    </p:spTree>
    <p:extLst>
      <p:ext uri="{BB962C8B-B14F-4D97-AF65-F5344CB8AC3E}">
        <p14:creationId xmlns:p14="http://schemas.microsoft.com/office/powerpoint/2010/main" val="3718049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3305DF8-7FCC-814B-9EFC-373A2E2C5D01}"/>
              </a:ext>
            </a:extLst>
          </p:cNvPr>
          <p:cNvSpPr>
            <a:spLocks noGrp="1"/>
          </p:cNvSpPr>
          <p:nvPr>
            <p:ph type="pic" sz="quarter" idx="18"/>
          </p:nvPr>
        </p:nvSpPr>
        <p:spPr/>
        <p:txBody>
          <a:bodyPr/>
          <a:lstStyle/>
          <a:p>
            <a:endParaRPr lang="en-CA"/>
          </a:p>
        </p:txBody>
      </p:sp>
      <p:pic>
        <p:nvPicPr>
          <p:cNvPr id="12" name="Picture Placeholder 11">
            <a:extLst>
              <a:ext uri="{FF2B5EF4-FFF2-40B4-BE49-F238E27FC236}">
                <a16:creationId xmlns:a16="http://schemas.microsoft.com/office/drawing/2014/main" id="{C2C0A7E8-91EF-B04A-8FDA-215E358FEDE2}"/>
              </a:ext>
            </a:extLst>
          </p:cNvPr>
          <p:cNvPicPr>
            <a:picLocks noGrp="1" noChangeAspect="1"/>
          </p:cNvPicPr>
          <p:nvPr>
            <p:ph type="pic" sz="quarter" idx="11"/>
          </p:nvPr>
        </p:nvPicPr>
        <p:blipFill>
          <a:blip r:embed="rId3">
            <a:alphaModFix amt="30000"/>
          </a:blip>
          <a:srcRect l="5772" r="5772"/>
          <a:stretch>
            <a:fillRect/>
          </a:stretch>
        </p:blipFill>
        <p:spPr/>
      </p:pic>
      <p:sp>
        <p:nvSpPr>
          <p:cNvPr id="4" name="Picture Placeholder 3">
            <a:extLst>
              <a:ext uri="{FF2B5EF4-FFF2-40B4-BE49-F238E27FC236}">
                <a16:creationId xmlns:a16="http://schemas.microsoft.com/office/drawing/2014/main" id="{86382D7C-599D-D240-9813-F92864B74886}"/>
              </a:ext>
            </a:extLst>
          </p:cNvPr>
          <p:cNvSpPr>
            <a:spLocks noGrp="1"/>
          </p:cNvSpPr>
          <p:nvPr>
            <p:ph type="pic" sz="quarter" idx="17"/>
          </p:nvPr>
        </p:nvSpPr>
        <p:spPr/>
        <p:txBody>
          <a:bodyPr/>
          <a:lstStyle/>
          <a:p>
            <a:endParaRPr lang="en-CA"/>
          </a:p>
        </p:txBody>
      </p:sp>
      <p:sp>
        <p:nvSpPr>
          <p:cNvPr id="5" name="Title 4">
            <a:extLst>
              <a:ext uri="{FF2B5EF4-FFF2-40B4-BE49-F238E27FC236}">
                <a16:creationId xmlns:a16="http://schemas.microsoft.com/office/drawing/2014/main" id="{84EE2D90-47FC-1F4B-89FF-CF7D156FA67B}"/>
              </a:ext>
            </a:extLst>
          </p:cNvPr>
          <p:cNvSpPr>
            <a:spLocks noGrp="1"/>
          </p:cNvSpPr>
          <p:nvPr>
            <p:ph type="title"/>
          </p:nvPr>
        </p:nvSpPr>
        <p:spPr/>
        <p:txBody>
          <a:bodyPr/>
          <a:lstStyle/>
          <a:p>
            <a:r>
              <a:rPr lang="en-US"/>
              <a:t>Small Group Activity</a:t>
            </a:r>
          </a:p>
        </p:txBody>
      </p:sp>
      <p:sp>
        <p:nvSpPr>
          <p:cNvPr id="6" name="Text Placeholder 5">
            <a:extLst>
              <a:ext uri="{FF2B5EF4-FFF2-40B4-BE49-F238E27FC236}">
                <a16:creationId xmlns:a16="http://schemas.microsoft.com/office/drawing/2014/main" id="{2C7F598A-549B-2847-ACD7-9B04491E276B}"/>
              </a:ext>
            </a:extLst>
          </p:cNvPr>
          <p:cNvSpPr>
            <a:spLocks noGrp="1"/>
          </p:cNvSpPr>
          <p:nvPr>
            <p:ph type="body" idx="1"/>
          </p:nvPr>
        </p:nvSpPr>
        <p:spPr/>
        <p:txBody>
          <a:bodyPr/>
          <a:lstStyle/>
          <a:p>
            <a:r>
              <a:rPr lang="en-US"/>
              <a:t>Module 1 – Introduction to Peer Support</a:t>
            </a:r>
          </a:p>
        </p:txBody>
      </p:sp>
      <p:sp>
        <p:nvSpPr>
          <p:cNvPr id="8" name="Slide Number Placeholder 7">
            <a:extLst>
              <a:ext uri="{FF2B5EF4-FFF2-40B4-BE49-F238E27FC236}">
                <a16:creationId xmlns:a16="http://schemas.microsoft.com/office/drawing/2014/main" id="{65FA97B2-0073-654E-AC8B-2DEF9D906530}"/>
              </a:ext>
            </a:extLst>
          </p:cNvPr>
          <p:cNvSpPr>
            <a:spLocks noGrp="1"/>
          </p:cNvSpPr>
          <p:nvPr>
            <p:ph type="sldNum" sz="quarter" idx="12"/>
          </p:nvPr>
        </p:nvSpPr>
        <p:spPr/>
        <p:txBody>
          <a:bodyPr/>
          <a:lstStyle/>
          <a:p>
            <a:fld id="{A738FFEA-31A8-2A45-BE95-11B41D2245F5}" type="slidenum">
              <a:rPr lang="en-US" smtClean="0"/>
              <a:pPr/>
              <a:t>17</a:t>
            </a:fld>
            <a:endParaRPr lang="en-US"/>
          </a:p>
        </p:txBody>
      </p:sp>
      <p:sp>
        <p:nvSpPr>
          <p:cNvPr id="9" name="Text Placeholder 8">
            <a:extLst>
              <a:ext uri="{FF2B5EF4-FFF2-40B4-BE49-F238E27FC236}">
                <a16:creationId xmlns:a16="http://schemas.microsoft.com/office/drawing/2014/main" id="{C47277CE-0C50-EA42-97CE-E5CB8DD022DF}"/>
              </a:ext>
            </a:extLst>
          </p:cNvPr>
          <p:cNvSpPr>
            <a:spLocks noGrp="1"/>
          </p:cNvSpPr>
          <p:nvPr>
            <p:ph type="body" sz="quarter" idx="14"/>
          </p:nvPr>
        </p:nvSpPr>
        <p:spPr>
          <a:xfrm>
            <a:off x="8108366" y="2076823"/>
            <a:ext cx="3916620" cy="3670834"/>
          </a:xfrm>
        </p:spPr>
        <p:txBody>
          <a:bodyPr/>
          <a:lstStyle/>
          <a:p>
            <a:pPr algn="l">
              <a:lnSpc>
                <a:spcPct val="100000"/>
              </a:lnSpc>
            </a:pPr>
            <a:r>
              <a:rPr lang="en-US" sz="1800"/>
              <a:t>Discuss the benefits of peer support, and if you are comfortable, share your experiences with peer support and how it impacted you.</a:t>
            </a:r>
          </a:p>
          <a:p>
            <a:pPr algn="l">
              <a:lnSpc>
                <a:spcPct val="100000"/>
              </a:lnSpc>
            </a:pPr>
            <a:br>
              <a:rPr lang="en-US" sz="1800"/>
            </a:br>
            <a:r>
              <a:rPr lang="en-US" sz="1800"/>
              <a:t>How did you benefit from receiving Peer Support?</a:t>
            </a:r>
          </a:p>
          <a:p>
            <a:pPr algn="l">
              <a:lnSpc>
                <a:spcPct val="100000"/>
              </a:lnSpc>
            </a:pPr>
            <a:endParaRPr lang="en-US" sz="1800"/>
          </a:p>
          <a:p>
            <a:pPr algn="l">
              <a:lnSpc>
                <a:spcPct val="100000"/>
              </a:lnSpc>
            </a:pPr>
            <a:r>
              <a:rPr lang="en-US" sz="1800"/>
              <a:t>How did you benefit from offering Peer Support?</a:t>
            </a:r>
          </a:p>
          <a:p>
            <a:pPr algn="l">
              <a:lnSpc>
                <a:spcPct val="100000"/>
              </a:lnSpc>
            </a:pPr>
            <a:endParaRPr lang="en-US" sz="1800"/>
          </a:p>
          <a:p>
            <a:pPr algn="l">
              <a:lnSpc>
                <a:spcPct val="100000"/>
              </a:lnSpc>
            </a:pPr>
            <a:r>
              <a:rPr lang="en-US" sz="1800"/>
              <a:t>(This activity should take approximately 10 to 15 minutes.)</a:t>
            </a:r>
          </a:p>
        </p:txBody>
      </p:sp>
      <p:sp>
        <p:nvSpPr>
          <p:cNvPr id="10" name="Picture Placeholder 9">
            <a:extLst>
              <a:ext uri="{FF2B5EF4-FFF2-40B4-BE49-F238E27FC236}">
                <a16:creationId xmlns:a16="http://schemas.microsoft.com/office/drawing/2014/main" id="{FE28A750-8F6B-E849-9A30-67234E3BBD2B}"/>
              </a:ext>
            </a:extLst>
          </p:cNvPr>
          <p:cNvSpPr>
            <a:spLocks noGrp="1"/>
          </p:cNvSpPr>
          <p:nvPr>
            <p:ph type="pic" sz="quarter" idx="16"/>
          </p:nvPr>
        </p:nvSpPr>
        <p:spPr/>
        <p:txBody>
          <a:bodyPr>
            <a:normAutofit fontScale="25000" lnSpcReduction="20000"/>
          </a:bodyPr>
          <a:lstStyle/>
          <a:p>
            <a:endParaRPr lang="en-CA"/>
          </a:p>
        </p:txBody>
      </p:sp>
    </p:spTree>
    <p:extLst>
      <p:ext uri="{BB962C8B-B14F-4D97-AF65-F5344CB8AC3E}">
        <p14:creationId xmlns:p14="http://schemas.microsoft.com/office/powerpoint/2010/main" val="1678693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a:t>Benefits in Receiving Peer Support</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p:txBody>
          <a:bodyPr/>
          <a:lstStyle/>
          <a:p>
            <a:r>
              <a:rPr lang="en-US"/>
              <a:t>Module 1 – Introduction to Peer Support</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18</a:t>
            </a:fld>
            <a:endParaRPr lang="en-US"/>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2093744"/>
            <a:ext cx="11353282" cy="3279922"/>
          </a:xfrm>
        </p:spPr>
        <p:txBody>
          <a:bodyPr/>
          <a:lstStyle/>
          <a:p>
            <a:pPr algn="l"/>
            <a:r>
              <a:rPr lang="en-US" sz="2000"/>
              <a:t>“Acceptance, someone to talk to, someone who challenges your thought patterns, someone who shows by example that there is life after being diagnosed with a mental illness (HOPE).” </a:t>
            </a:r>
            <a:br>
              <a:rPr lang="en-US" sz="2000"/>
            </a:br>
            <a:endParaRPr lang="en-US" sz="2000"/>
          </a:p>
          <a:p>
            <a:pPr algn="l"/>
            <a:r>
              <a:rPr lang="en-US" sz="2000"/>
              <a:t>“Empowerment, hope, and a sense that others have faced the same tribulations and overcome, through a sense of common ground and understanding.” </a:t>
            </a:r>
            <a:br>
              <a:rPr lang="en-US" sz="2000"/>
            </a:br>
            <a:endParaRPr lang="en-US" sz="2000"/>
          </a:p>
          <a:p>
            <a:pPr algn="l"/>
            <a:r>
              <a:rPr lang="en-US" sz="2000"/>
              <a:t>“I have often heard from others that receiving peer support is very beneficial to them. Having someone accept you for you and believing in you and offering hope has change.”</a:t>
            </a:r>
          </a:p>
        </p:txBody>
      </p:sp>
      <p:sp>
        <p:nvSpPr>
          <p:cNvPr id="10" name="TextBox 9">
            <a:extLst>
              <a:ext uri="{FF2B5EF4-FFF2-40B4-BE49-F238E27FC236}">
                <a16:creationId xmlns:a16="http://schemas.microsoft.com/office/drawing/2014/main" id="{FF556FBC-B220-D29F-2014-80F6CD52A648}"/>
              </a:ext>
            </a:extLst>
          </p:cNvPr>
          <p:cNvSpPr txBox="1"/>
          <p:nvPr/>
        </p:nvSpPr>
        <p:spPr>
          <a:xfrm>
            <a:off x="7218074" y="5735475"/>
            <a:ext cx="4561668" cy="307777"/>
          </a:xfrm>
          <a:prstGeom prst="rect">
            <a:avLst/>
          </a:prstGeom>
          <a:noFill/>
        </p:spPr>
        <p:txBody>
          <a:bodyPr wrap="square">
            <a:spAutoFit/>
          </a:bodyPr>
          <a:lstStyle/>
          <a:p>
            <a:pPr algn="r"/>
            <a:r>
              <a:rPr lang="en-US" sz="1400"/>
              <a:t>From PeerWorks Toolkit Project Initial Membership Survey</a:t>
            </a:r>
            <a:endParaRPr lang="en-CA" sz="1400"/>
          </a:p>
        </p:txBody>
      </p:sp>
    </p:spTree>
    <p:extLst>
      <p:ext uri="{BB962C8B-B14F-4D97-AF65-F5344CB8AC3E}">
        <p14:creationId xmlns:p14="http://schemas.microsoft.com/office/powerpoint/2010/main" val="2310973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a:t>Benefits in Offering Peer Support</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p:txBody>
          <a:bodyPr/>
          <a:lstStyle/>
          <a:p>
            <a:r>
              <a:rPr lang="en-US"/>
              <a:t>Module 1 – Introduction to Peer Support</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19</a:t>
            </a:fld>
            <a:endParaRPr lang="en-US"/>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923300"/>
            <a:ext cx="11460740" cy="3384195"/>
          </a:xfrm>
        </p:spPr>
        <p:txBody>
          <a:bodyPr/>
          <a:lstStyle/>
          <a:p>
            <a:pPr marL="0" indent="0" algn="l">
              <a:buNone/>
            </a:pPr>
            <a:r>
              <a:rPr lang="en-US" sz="2000"/>
              <a:t>“As no two issues are ever the same, the person providing the Peer Support is always learning and growing. You certainly get to know the Mental Health System in your area, what is and what is not available. You also have the satisfaction of seeing someone who seemed to be stuck move forward and attain success.” </a:t>
            </a:r>
          </a:p>
          <a:p>
            <a:pPr marL="0" indent="0" algn="l">
              <a:buNone/>
            </a:pPr>
            <a:endParaRPr lang="en-US" sz="2000"/>
          </a:p>
          <a:p>
            <a:pPr marL="0" indent="0" algn="l">
              <a:buNone/>
            </a:pPr>
            <a:r>
              <a:rPr lang="en-US" sz="2000"/>
              <a:t>“Feeling useful…of giving back, learning about themselves. It’s a paradox, while helping others we can discover more about ourselves.” </a:t>
            </a:r>
          </a:p>
          <a:p>
            <a:pPr marL="0" indent="0" algn="l">
              <a:buNone/>
            </a:pPr>
            <a:endParaRPr lang="en-US" sz="2000"/>
          </a:p>
          <a:p>
            <a:pPr marL="0" indent="0" algn="l">
              <a:buNone/>
            </a:pPr>
            <a:r>
              <a:rPr lang="en-US" sz="2000"/>
              <a:t>“Feels that their lived experience is of value in helping others. Their personal struggle becomes a valued qualification.”</a:t>
            </a:r>
            <a:endParaRPr lang="en-US" sz="2000">
              <a:solidFill>
                <a:schemeClr val="tx1">
                  <a:lumMod val="85000"/>
                  <a:lumOff val="15000"/>
                </a:schemeClr>
              </a:solidFill>
              <a:latin typeface="+mj-lt"/>
            </a:endParaRPr>
          </a:p>
        </p:txBody>
      </p:sp>
      <p:sp>
        <p:nvSpPr>
          <p:cNvPr id="4" name="TextBox 3">
            <a:extLst>
              <a:ext uri="{FF2B5EF4-FFF2-40B4-BE49-F238E27FC236}">
                <a16:creationId xmlns:a16="http://schemas.microsoft.com/office/drawing/2014/main" id="{B173539D-DECE-6479-6ABD-C68B8C1A3E8D}"/>
              </a:ext>
            </a:extLst>
          </p:cNvPr>
          <p:cNvSpPr txBox="1"/>
          <p:nvPr/>
        </p:nvSpPr>
        <p:spPr>
          <a:xfrm>
            <a:off x="7218074" y="5735475"/>
            <a:ext cx="4561668" cy="307777"/>
          </a:xfrm>
          <a:prstGeom prst="rect">
            <a:avLst/>
          </a:prstGeom>
          <a:noFill/>
        </p:spPr>
        <p:txBody>
          <a:bodyPr wrap="square">
            <a:spAutoFit/>
          </a:bodyPr>
          <a:lstStyle/>
          <a:p>
            <a:pPr algn="r"/>
            <a:r>
              <a:rPr lang="en-US" sz="1400"/>
              <a:t>From PeerWorks Toolkit Project Initial Membership Survey</a:t>
            </a:r>
            <a:endParaRPr lang="en-CA" sz="1400"/>
          </a:p>
        </p:txBody>
      </p:sp>
    </p:spTree>
    <p:extLst>
      <p:ext uri="{BB962C8B-B14F-4D97-AF65-F5344CB8AC3E}">
        <p14:creationId xmlns:p14="http://schemas.microsoft.com/office/powerpoint/2010/main" val="1565760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a:t>Land Acknowledgement</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p:txBody>
          <a:bodyPr/>
          <a:lstStyle/>
          <a:p>
            <a:r>
              <a:rPr lang="en-US"/>
              <a:t>Module 1 – Introduction to Peer Support</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8FFEA-31A8-2A45-BE95-11B41D2245F5}" type="slidenum">
              <a:rPr kumimoji="0" lang="en-US" sz="1200" b="0" i="0" u="none" strike="noStrike" kern="1200" cap="none" spc="0" normalizeH="0" baseline="0" noProof="0" smtClean="0">
                <a:ln>
                  <a:noFill/>
                </a:ln>
                <a:solidFill>
                  <a:srgbClr val="3B2D81"/>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3B2D81"/>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640854"/>
            <a:ext cx="11353282" cy="4517420"/>
          </a:xfrm>
        </p:spPr>
        <p:txBody>
          <a:bodyPr/>
          <a:lstStyle/>
          <a:p>
            <a:r>
              <a:rPr lang="en-US" sz="1800"/>
              <a:t>I am speaking to you today from Toronto. Toronto is in the 'Dish With One Spoon Territory’.  The Dish With One Spoon is a treaty between the Anishinaabe, </a:t>
            </a:r>
            <a:r>
              <a:rPr lang="en-US" sz="1800" err="1"/>
              <a:t>Mississaugas</a:t>
            </a:r>
            <a:r>
              <a:rPr lang="en-US" sz="1800"/>
              <a:t> and Haudenosaunee that bound them to share the territory and protect the land. Subsequent Indigenous Nations and peoples, Europeans and all newcomers have been invited into this treaty in the spirit of peace, friendship and respect.</a:t>
            </a:r>
            <a:br>
              <a:rPr lang="en-US" sz="1800"/>
            </a:br>
            <a:endParaRPr lang="en-US" sz="1800"/>
          </a:p>
          <a:p>
            <a:r>
              <a:rPr lang="en-US" sz="1800"/>
              <a:t>The "Dish", or sometimes it is called the "Bowl", represents what is now southern Ontario, from the Great Lakes to Quebec and from Lake Simcoe into the United States. *We all eat out of the Dish, all of us that share this territory, with only one spoon. That means we have to share the responsibility of ensuring the dish is never empty, which includes taking care of the land and the creatures we share it with. Importantly, no knives are at the table, representing that we must keep the peace. </a:t>
            </a:r>
            <a:br>
              <a:rPr lang="en-US" sz="1800"/>
            </a:br>
            <a:br>
              <a:rPr lang="en-US" sz="1800"/>
            </a:br>
            <a:r>
              <a:rPr lang="en-US" sz="1800"/>
              <a:t>We want to acknowledge and respect all Indigenous people who don’t live in their traditional territories but have made a home in different parts of Ontario and have brought their culture with them.</a:t>
            </a:r>
          </a:p>
        </p:txBody>
      </p:sp>
    </p:spTree>
    <p:extLst>
      <p:ext uri="{BB962C8B-B14F-4D97-AF65-F5344CB8AC3E}">
        <p14:creationId xmlns:p14="http://schemas.microsoft.com/office/powerpoint/2010/main" val="3728850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5FA23-F71C-7942-B676-467C1045EA39}"/>
              </a:ext>
            </a:extLst>
          </p:cNvPr>
          <p:cNvSpPr>
            <a:spLocks noGrp="1"/>
          </p:cNvSpPr>
          <p:nvPr>
            <p:ph type="dt" sz="half" idx="10"/>
          </p:nvPr>
        </p:nvSpPr>
        <p:spPr/>
        <p:txBody>
          <a:bodyPr/>
          <a:lstStyle/>
          <a:p>
            <a:fld id="{E26F2E13-0947-9641-AE04-1B3E5F3DDF72}" type="datetime4">
              <a:rPr lang="en-CA" smtClean="0"/>
              <a:t>September 25, 2025</a:t>
            </a:fld>
            <a:endParaRPr lang="en-US"/>
          </a:p>
        </p:txBody>
      </p:sp>
      <p:sp>
        <p:nvSpPr>
          <p:cNvPr id="3" name="Title 2">
            <a:extLst>
              <a:ext uri="{FF2B5EF4-FFF2-40B4-BE49-F238E27FC236}">
                <a16:creationId xmlns:a16="http://schemas.microsoft.com/office/drawing/2014/main" id="{71B03ADA-B42E-DD48-8A0D-781D7333D3DE}"/>
              </a:ext>
            </a:extLst>
          </p:cNvPr>
          <p:cNvSpPr>
            <a:spLocks noGrp="1"/>
          </p:cNvSpPr>
          <p:nvPr>
            <p:ph type="ctrTitle"/>
          </p:nvPr>
        </p:nvSpPr>
        <p:spPr>
          <a:xfrm>
            <a:off x="5690272" y="1063397"/>
            <a:ext cx="5574127" cy="427993"/>
          </a:xfrm>
        </p:spPr>
        <p:txBody>
          <a:bodyPr/>
          <a:lstStyle/>
          <a:p>
            <a:r>
              <a:rPr lang="en-US" sz="3600"/>
              <a:t>Resources</a:t>
            </a:r>
            <a:endParaRPr lang="en-US"/>
          </a:p>
        </p:txBody>
      </p:sp>
      <p:sp>
        <p:nvSpPr>
          <p:cNvPr id="4" name="Text Placeholder 3">
            <a:extLst>
              <a:ext uri="{FF2B5EF4-FFF2-40B4-BE49-F238E27FC236}">
                <a16:creationId xmlns:a16="http://schemas.microsoft.com/office/drawing/2014/main" id="{C5E3C391-B310-0342-8132-12913EAE365C}"/>
              </a:ext>
            </a:extLst>
          </p:cNvPr>
          <p:cNvSpPr>
            <a:spLocks noGrp="1"/>
          </p:cNvSpPr>
          <p:nvPr>
            <p:ph type="body" sz="quarter" idx="13"/>
          </p:nvPr>
        </p:nvSpPr>
        <p:spPr>
          <a:xfrm>
            <a:off x="5686334" y="1680247"/>
            <a:ext cx="6330405" cy="4970924"/>
          </a:xfrm>
        </p:spPr>
        <p:txBody>
          <a:bodyPr numCol="1">
            <a:normAutofit fontScale="25000" lnSpcReduction="20000"/>
          </a:bodyPr>
          <a:lstStyle/>
          <a:p>
            <a:pPr marL="342900" lvl="0" indent="-342900">
              <a:lnSpc>
                <a:spcPct val="120000"/>
              </a:lnSpc>
              <a:spcAft>
                <a:spcPts val="1200"/>
              </a:spcAft>
              <a:buFont typeface="Arial" panose="020B0604020202020204" pitchFamily="34" charset="0"/>
              <a:buChar char="•"/>
              <a:tabLst>
                <a:tab pos="457200" algn="l"/>
              </a:tabLst>
            </a:pPr>
            <a:r>
              <a:rPr lang="en-CA" sz="4800" spc="0">
                <a:effectLst/>
                <a:latin typeface="IvyPresto Text" panose="020B0404020101010102"/>
                <a:ea typeface="Calibri" panose="020F0502020204030204" pitchFamily="34" charset="0"/>
                <a:cs typeface="Calibri" panose="020F0502020204030204" pitchFamily="34" charset="0"/>
              </a:rPr>
              <a:t>Sign up for PeerWorks’ </a:t>
            </a:r>
            <a:r>
              <a:rPr lang="en-CA" sz="4800" spc="0" err="1">
                <a:effectLst/>
                <a:latin typeface="IvyPresto Text" panose="020B0404020101010102"/>
                <a:ea typeface="Calibri" panose="020F0502020204030204" pitchFamily="34" charset="0"/>
                <a:cs typeface="Calibri" panose="020F0502020204030204" pitchFamily="34" charset="0"/>
              </a:rPr>
              <a:t>NewsToGo</a:t>
            </a:r>
            <a:r>
              <a:rPr lang="en-CA" sz="4800" spc="0">
                <a:effectLst/>
                <a:latin typeface="IvyPresto Text" panose="020B0404020101010102"/>
                <a:ea typeface="Calibri" panose="020F0502020204030204" pitchFamily="34" charset="0"/>
                <a:cs typeface="Calibri" panose="020F0502020204030204" pitchFamily="34" charset="0"/>
              </a:rPr>
              <a:t> newsletter: </a:t>
            </a:r>
            <a:r>
              <a:rPr lang="en-US" sz="4800" u="sng" spc="0">
                <a:latin typeface="IvyPresto Text" panose="020B0404020101010102"/>
                <a:hlinkClick r:id="rId3"/>
              </a:rPr>
              <a:t>https://opdi.us8.list-manage.com/subscribe?u=8f832ee75cf3305556ea0f0ce&amp;id=cb2e85f8fc</a:t>
            </a:r>
            <a:r>
              <a:rPr lang="en-US" sz="4800" spc="0">
                <a:latin typeface="IvyPresto Text" panose="020B0404020101010102"/>
              </a:rPr>
              <a:t> </a:t>
            </a:r>
            <a:endParaRPr lang="en-CA" sz="4800" u="sng" spc="0">
              <a:solidFill>
                <a:srgbClr val="0563C1"/>
              </a:solidFill>
              <a:latin typeface="IvyPresto Text" panose="020B0404020101010102"/>
              <a:ea typeface="Calibri" panose="020F0502020204030204" pitchFamily="34" charset="0"/>
              <a:cs typeface="Calibri" panose="020F0502020204030204" pitchFamily="34" charset="0"/>
            </a:endParaRPr>
          </a:p>
          <a:p>
            <a:pPr marL="342900" indent="-342900">
              <a:lnSpc>
                <a:spcPct val="120000"/>
              </a:lnSpc>
              <a:spcAft>
                <a:spcPts val="1200"/>
              </a:spcAft>
              <a:buFont typeface="Arial" panose="020B0604020202020204" pitchFamily="34" charset="0"/>
              <a:buChar char="•"/>
              <a:tabLst>
                <a:tab pos="457200" algn="l"/>
              </a:tabLst>
            </a:pPr>
            <a:r>
              <a:rPr lang="en-US" sz="4800" spc="0">
                <a:latin typeface="IvyPresto Text" panose="020B0404020101010102"/>
                <a:ea typeface="Calibri" panose="020F0502020204030204" pitchFamily="34" charset="0"/>
                <a:cs typeface="Calibri" panose="020F0502020204030204" pitchFamily="34" charset="0"/>
              </a:rPr>
              <a:t>Steps on How to Find and Write a Land Acknowledgement in Ontario, Canada</a:t>
            </a:r>
          </a:p>
          <a:p>
            <a:pPr marL="342900" indent="-342900">
              <a:lnSpc>
                <a:spcPct val="120000"/>
              </a:lnSpc>
              <a:spcAft>
                <a:spcPts val="1200"/>
              </a:spcAft>
              <a:buFont typeface="Arial" panose="020B0604020202020204" pitchFamily="34" charset="0"/>
              <a:buChar char="•"/>
              <a:tabLst>
                <a:tab pos="457200" algn="l"/>
              </a:tabLst>
            </a:pPr>
            <a:r>
              <a:rPr lang="en-US" sz="4800" spc="0">
                <a:latin typeface="IvyPresto Text" panose="020B0404020101010102"/>
                <a:ea typeface="Calibri" panose="020F0502020204030204" pitchFamily="34" charset="0"/>
                <a:cs typeface="Calibri" panose="020F0502020204030204" pitchFamily="34" charset="0"/>
              </a:rPr>
              <a:t>Native Land is an interactive map that helps you learn about the native land we live on. </a:t>
            </a:r>
            <a:r>
              <a:rPr lang="en-US" sz="4800" u="sng" spc="0">
                <a:solidFill>
                  <a:srgbClr val="0563C1"/>
                </a:solidFill>
                <a:effectLst/>
                <a:latin typeface="IvyPresto Text" panose="020B0404020101010102"/>
                <a:ea typeface="Calibri" panose="020F0502020204030204" pitchFamily="34" charset="0"/>
                <a:cs typeface="Calibri" panose="020F0502020204030204" pitchFamily="34" charset="0"/>
                <a:hlinkClick r:id="rId4"/>
              </a:rPr>
              <a:t>https://native-land.ca/</a:t>
            </a:r>
            <a:endParaRPr lang="en-US" sz="4800" u="sng" spc="0">
              <a:solidFill>
                <a:srgbClr val="0563C1"/>
              </a:solidFill>
              <a:effectLst/>
              <a:latin typeface="IvyPresto Text" panose="020B0404020101010102"/>
              <a:ea typeface="Calibri" panose="020F0502020204030204" pitchFamily="34" charset="0"/>
              <a:cs typeface="Calibri" panose="020F0502020204030204" pitchFamily="34" charset="0"/>
            </a:endParaRPr>
          </a:p>
          <a:p>
            <a:pPr marL="342900" indent="-342900">
              <a:lnSpc>
                <a:spcPct val="120000"/>
              </a:lnSpc>
              <a:spcAft>
                <a:spcPts val="1200"/>
              </a:spcAft>
              <a:buFont typeface="Arial" panose="020B0604020202020204" pitchFamily="34" charset="0"/>
              <a:buChar char="•"/>
              <a:tabLst>
                <a:tab pos="457200" algn="l"/>
              </a:tabLst>
            </a:pPr>
            <a:r>
              <a:rPr lang="en-CA" sz="4800" spc="0">
                <a:latin typeface="IvyPresto Text" panose="020B0404020101010102"/>
                <a:ea typeface="Calibri" panose="020F0502020204030204" pitchFamily="34" charset="0"/>
                <a:cs typeface="Calibri" panose="020F0502020204030204" pitchFamily="34" charset="0"/>
              </a:rPr>
              <a:t>Indigenous Organizations often offer the most respectful and accurate content:</a:t>
            </a:r>
          </a:p>
          <a:p>
            <a:pPr marL="631825" lvl="1" indent="-273050">
              <a:lnSpc>
                <a:spcPct val="120000"/>
              </a:lnSpc>
              <a:spcBef>
                <a:spcPts val="0"/>
              </a:spcBef>
              <a:spcAft>
                <a:spcPts val="800"/>
              </a:spcAft>
              <a:buFont typeface="Courier New" panose="02070309020205020404" pitchFamily="49" charset="0"/>
              <a:buChar char="o"/>
              <a:tabLst>
                <a:tab pos="533400" algn="l"/>
              </a:tabLst>
            </a:pPr>
            <a:r>
              <a:rPr lang="en-CA" sz="4800" spc="0">
                <a:latin typeface="IvyPresto Text" panose="020B0404020101010102"/>
                <a:ea typeface="Calibri" panose="020F0502020204030204" pitchFamily="34" charset="0"/>
                <a:cs typeface="Calibri" panose="020F0502020204030204" pitchFamily="34" charset="0"/>
              </a:rPr>
              <a:t>Ontario Federation of Indigenous Friendship Centres (OFIFC): </a:t>
            </a:r>
            <a:r>
              <a:rPr lang="en-CA" sz="4800" u="sng" spc="0">
                <a:solidFill>
                  <a:srgbClr val="0563C1"/>
                </a:solidFill>
                <a:effectLst/>
                <a:latin typeface="IvyPresto Text" panose="020B0404020101010102"/>
                <a:ea typeface="Calibri" panose="020F0502020204030204" pitchFamily="34" charset="0"/>
                <a:cs typeface="Calibri" panose="020F0502020204030204" pitchFamily="34" charset="0"/>
                <a:hlinkClick r:id="rId5"/>
              </a:rPr>
              <a:t>https://ofifc.org</a:t>
            </a:r>
            <a:r>
              <a:rPr lang="en-US" sz="4800" spc="0">
                <a:effectLst/>
                <a:latin typeface="IvyPresto Text" panose="020B0404020101010102"/>
                <a:ea typeface="Calibri" panose="020F0502020204030204" pitchFamily="34" charset="0"/>
              </a:rPr>
              <a:t> </a:t>
            </a:r>
          </a:p>
          <a:p>
            <a:pPr marL="631825" lvl="1" indent="-273050">
              <a:lnSpc>
                <a:spcPct val="120000"/>
              </a:lnSpc>
              <a:spcBef>
                <a:spcPts val="0"/>
              </a:spcBef>
              <a:spcAft>
                <a:spcPts val="800"/>
              </a:spcAft>
              <a:buFont typeface="Courier New" panose="02070309020205020404" pitchFamily="49" charset="0"/>
              <a:buChar char="o"/>
              <a:tabLst>
                <a:tab pos="533400" algn="l"/>
              </a:tabLst>
            </a:pPr>
            <a:r>
              <a:rPr lang="en-CA" sz="4800" spc="0">
                <a:latin typeface="IvyPresto Text" panose="020B0404020101010102"/>
                <a:ea typeface="Calibri" panose="020F0502020204030204" pitchFamily="34" charset="0"/>
                <a:cs typeface="Calibri" panose="020F0502020204030204" pitchFamily="34" charset="0"/>
              </a:rPr>
              <a:t>Indigenous Tourism Ontario: </a:t>
            </a:r>
            <a:r>
              <a:rPr lang="en-CA" sz="4800" u="sng" spc="0">
                <a:solidFill>
                  <a:srgbClr val="0563C1"/>
                </a:solidFill>
                <a:effectLst/>
                <a:latin typeface="IvyPresto Text" panose="020B0404020101010102"/>
                <a:ea typeface="Calibri" panose="020F0502020204030204" pitchFamily="34" charset="0"/>
                <a:cs typeface="Calibri" panose="020F0502020204030204" pitchFamily="34" charset="0"/>
                <a:hlinkClick r:id="rId6"/>
              </a:rPr>
              <a:t>https://indigenoustourismontario.ca</a:t>
            </a:r>
            <a:r>
              <a:rPr lang="en-US" sz="4800" spc="0">
                <a:effectLst/>
                <a:latin typeface="IvyPresto Text" panose="020B0404020101010102"/>
                <a:ea typeface="Calibri" panose="020F0502020204030204" pitchFamily="34" charset="0"/>
              </a:rPr>
              <a:t> </a:t>
            </a:r>
          </a:p>
          <a:p>
            <a:pPr marL="342900" lvl="1" indent="-342900">
              <a:lnSpc>
                <a:spcPct val="120000"/>
              </a:lnSpc>
              <a:spcBef>
                <a:spcPts val="0"/>
              </a:spcBef>
              <a:spcAft>
                <a:spcPts val="1200"/>
              </a:spcAft>
              <a:buClr>
                <a:schemeClr val="tx1"/>
              </a:buClr>
              <a:buSzPct val="140000"/>
              <a:buFont typeface="Arial" panose="020B0604020202020204" pitchFamily="34" charset="0"/>
              <a:buChar char="•"/>
              <a:tabLst>
                <a:tab pos="457200" algn="l"/>
              </a:tabLst>
            </a:pPr>
            <a:r>
              <a:rPr lang="en-CA" sz="4800" spc="0">
                <a:latin typeface="IvyPresto Text" panose="020B0404020101010102"/>
                <a:ea typeface="Calibri" panose="020F0502020204030204" pitchFamily="34" charset="0"/>
                <a:cs typeface="Calibri" panose="020F0502020204030204" pitchFamily="34" charset="0"/>
              </a:rPr>
              <a:t>Many institutions provide official land acknowledgements that are deeply researched and are often regionally specific and vetted by Indigenous advisors:</a:t>
            </a:r>
          </a:p>
          <a:p>
            <a:pPr marL="631825" lvl="1" indent="-273050">
              <a:lnSpc>
                <a:spcPct val="120000"/>
              </a:lnSpc>
              <a:spcBef>
                <a:spcPts val="0"/>
              </a:spcBef>
              <a:spcAft>
                <a:spcPts val="800"/>
              </a:spcAft>
              <a:buFont typeface="Courier New" panose="02070309020205020404" pitchFamily="49" charset="0"/>
              <a:buChar char="o"/>
              <a:tabLst>
                <a:tab pos="533400" algn="l"/>
              </a:tabLst>
            </a:pPr>
            <a:r>
              <a:rPr lang="en-CA" sz="4800" spc="0">
                <a:latin typeface="IvyPresto Text" panose="020B0404020101010102"/>
                <a:ea typeface="Calibri" panose="020F0502020204030204" pitchFamily="34" charset="0"/>
                <a:cs typeface="Calibri" panose="020F0502020204030204" pitchFamily="34" charset="0"/>
              </a:rPr>
              <a:t>University of Toronto: </a:t>
            </a:r>
            <a:r>
              <a:rPr lang="en-CA" sz="4800" u="sng" spc="0">
                <a:solidFill>
                  <a:srgbClr val="0563C1"/>
                </a:solidFill>
                <a:effectLst/>
                <a:latin typeface="IvyPresto Text" panose="020B0404020101010102"/>
                <a:ea typeface="Calibri" panose="020F0502020204030204" pitchFamily="34" charset="0"/>
                <a:cs typeface="Calibri" panose="020F0502020204030204" pitchFamily="34" charset="0"/>
                <a:hlinkClick r:id="rId7" tooltip="https://indigenous.utoronto.ca"/>
              </a:rPr>
              <a:t>https://indigenous.utoronto.ca</a:t>
            </a:r>
            <a:endParaRPr lang="en-CA" sz="4800" u="sng" spc="0">
              <a:solidFill>
                <a:srgbClr val="0563C1"/>
              </a:solidFill>
              <a:effectLst/>
              <a:latin typeface="IvyPresto Text" panose="020B0404020101010102"/>
              <a:ea typeface="Calibri" panose="020F0502020204030204" pitchFamily="34" charset="0"/>
              <a:cs typeface="Calibri" panose="020F0502020204030204" pitchFamily="34" charset="0"/>
            </a:endParaRPr>
          </a:p>
          <a:p>
            <a:pPr marL="631825" lvl="1" indent="-273050">
              <a:lnSpc>
                <a:spcPct val="120000"/>
              </a:lnSpc>
              <a:spcBef>
                <a:spcPts val="0"/>
              </a:spcBef>
              <a:spcAft>
                <a:spcPts val="800"/>
              </a:spcAft>
              <a:buFont typeface="Courier New" panose="02070309020205020404" pitchFamily="49" charset="0"/>
              <a:buChar char="o"/>
              <a:tabLst>
                <a:tab pos="533400" algn="l"/>
              </a:tabLst>
            </a:pPr>
            <a:r>
              <a:rPr lang="en-CA" sz="4800" spc="0">
                <a:latin typeface="IvyPresto Text" panose="020B0404020101010102"/>
                <a:ea typeface="Calibri" panose="020F0502020204030204" pitchFamily="34" charset="0"/>
                <a:cs typeface="Calibri" panose="020F0502020204030204" pitchFamily="34" charset="0"/>
              </a:rPr>
              <a:t>York University: </a:t>
            </a:r>
            <a:r>
              <a:rPr lang="en-CA" sz="4800" u="sng" spc="0">
                <a:solidFill>
                  <a:srgbClr val="0563C1"/>
                </a:solidFill>
                <a:effectLst/>
                <a:latin typeface="IvyPresto Text" panose="020B0404020101010102"/>
                <a:ea typeface="Calibri" panose="020F0502020204030204" pitchFamily="34" charset="0"/>
                <a:cs typeface="Calibri" panose="020F0502020204030204" pitchFamily="34" charset="0"/>
                <a:hlinkClick r:id="rId8" tooltip="https://indigenous.info.yorku.ca"/>
              </a:rPr>
              <a:t>https://indigenous.info.yorku.ca</a:t>
            </a:r>
            <a:endParaRPr lang="en-CA" sz="4800" u="sng" spc="0">
              <a:solidFill>
                <a:srgbClr val="0563C1"/>
              </a:solidFill>
              <a:effectLst/>
              <a:latin typeface="IvyPresto Text" panose="020B0404020101010102"/>
              <a:ea typeface="Calibri" panose="020F0502020204030204" pitchFamily="34" charset="0"/>
              <a:cs typeface="Calibri" panose="020F0502020204030204" pitchFamily="34" charset="0"/>
            </a:endParaRPr>
          </a:p>
          <a:p>
            <a:pPr marL="631825" lvl="1" indent="-273050">
              <a:lnSpc>
                <a:spcPct val="107000"/>
              </a:lnSpc>
              <a:spcAft>
                <a:spcPts val="800"/>
              </a:spcAft>
              <a:buFont typeface="Courier New" panose="02070309020205020404" pitchFamily="49" charset="0"/>
              <a:buChar char="o"/>
            </a:pPr>
            <a:r>
              <a:rPr lang="en-CA" sz="4800" spc="0">
                <a:latin typeface="IvyPresto Text" panose="020B0404020101010102"/>
                <a:ea typeface="Calibri" panose="020F0502020204030204" pitchFamily="34" charset="0"/>
                <a:cs typeface="Calibri" panose="020F0502020204030204" pitchFamily="34" charset="0"/>
              </a:rPr>
              <a:t>University of Waterloo: </a:t>
            </a:r>
            <a:r>
              <a:rPr lang="en-CA" sz="4800" u="sng" spc="0">
                <a:solidFill>
                  <a:srgbClr val="0563C1"/>
                </a:solidFill>
                <a:effectLst/>
                <a:latin typeface="IvyPresto Text" panose="020B0404020101010102"/>
                <a:ea typeface="Calibri" panose="020F0502020204030204" pitchFamily="34" charset="0"/>
                <a:cs typeface="Calibri" panose="020F0502020204030204" pitchFamily="34" charset="0"/>
                <a:hlinkClick r:id="rId9" tooltip="https://uwaterloo.ca/indigenous"/>
              </a:rPr>
              <a:t>https://uwaterloo.ca/indigenous</a:t>
            </a:r>
            <a:endParaRPr lang="en-CA" sz="4800" spc="0">
              <a:effectLst/>
              <a:latin typeface="IvyPresto Text" panose="020B0404020101010102"/>
              <a:ea typeface="Calibri" panose="020F0502020204030204" pitchFamily="34" charset="0"/>
              <a:cs typeface="Times New Roman" panose="02020603050405020304" pitchFamily="18" charset="0"/>
            </a:endParaRPr>
          </a:p>
          <a:p>
            <a:pPr marL="631825" lvl="1" indent="-273050">
              <a:lnSpc>
                <a:spcPct val="120000"/>
              </a:lnSpc>
              <a:spcBef>
                <a:spcPts val="0"/>
              </a:spcBef>
              <a:spcAft>
                <a:spcPts val="1200"/>
              </a:spcAft>
              <a:buFont typeface="Courier New" panose="02070309020205020404" pitchFamily="49" charset="0"/>
              <a:buChar char="o"/>
              <a:tabLst>
                <a:tab pos="533400" algn="l"/>
              </a:tabLst>
            </a:pPr>
            <a:r>
              <a:rPr lang="en-CA" sz="4800" spc="0">
                <a:latin typeface="IvyPresto Text" panose="020B0404020101010102"/>
                <a:ea typeface="Calibri" panose="020F0502020204030204" pitchFamily="34" charset="0"/>
                <a:cs typeface="Calibri" panose="020F0502020204030204" pitchFamily="34" charset="0"/>
              </a:rPr>
              <a:t>OCAD University, Ryerson (TMU), McMaster, and others also have detailed acknowledgements</a:t>
            </a:r>
          </a:p>
          <a:p>
            <a:pPr marL="342900" indent="-342900">
              <a:lnSpc>
                <a:spcPct val="120000"/>
              </a:lnSpc>
              <a:spcAft>
                <a:spcPts val="800"/>
              </a:spcAft>
              <a:buFont typeface="Arial" panose="020B0604020202020204" pitchFamily="34" charset="0"/>
              <a:buChar char="•"/>
              <a:tabLst>
                <a:tab pos="457200" algn="l"/>
              </a:tabLst>
            </a:pPr>
            <a:r>
              <a:rPr lang="en-CA" sz="4800" spc="0">
                <a:latin typeface="IvyPresto Text" panose="020B0404020101010102"/>
                <a:ea typeface="Calibri" panose="020F0502020204030204" pitchFamily="34" charset="0"/>
                <a:cs typeface="Calibri" panose="020F0502020204030204" pitchFamily="34" charset="0"/>
              </a:rPr>
              <a:t>Local municipalities in Ontario often publish official acknowledgements on their websites:</a:t>
            </a:r>
          </a:p>
          <a:p>
            <a:pPr marL="631825" lvl="1" indent="-273050">
              <a:lnSpc>
                <a:spcPct val="120000"/>
              </a:lnSpc>
              <a:spcBef>
                <a:spcPts val="0"/>
              </a:spcBef>
              <a:spcAft>
                <a:spcPts val="800"/>
              </a:spcAft>
              <a:buFont typeface="Courier New" panose="02070309020205020404" pitchFamily="49" charset="0"/>
              <a:buChar char="o"/>
              <a:tabLst>
                <a:tab pos="533400" algn="l"/>
              </a:tabLst>
            </a:pPr>
            <a:r>
              <a:rPr lang="en-CA" sz="4800" spc="0">
                <a:latin typeface="IvyPresto Text" panose="020B0404020101010102"/>
                <a:ea typeface="Calibri" panose="020F0502020204030204" pitchFamily="34" charset="0"/>
                <a:cs typeface="Calibri" panose="020F0502020204030204" pitchFamily="34" charset="0"/>
              </a:rPr>
              <a:t>City of Toronto: </a:t>
            </a:r>
            <a:r>
              <a:rPr lang="en-CA" sz="4800" u="sng" spc="0">
                <a:solidFill>
                  <a:srgbClr val="0563C1"/>
                </a:solidFill>
                <a:effectLst/>
                <a:latin typeface="IvyPresto Text" panose="020B0404020101010102"/>
                <a:ea typeface="Calibri" panose="020F0502020204030204" pitchFamily="34" charset="0"/>
                <a:cs typeface="Calibri" panose="020F0502020204030204" pitchFamily="34" charset="0"/>
                <a:hlinkClick r:id="rId10"/>
              </a:rPr>
              <a:t>https://www.toronto.ca</a:t>
            </a:r>
            <a:r>
              <a:rPr lang="en-US" sz="4800" spc="0">
                <a:effectLst/>
                <a:latin typeface="IvyPresto Text" panose="020B0404020101010102"/>
                <a:ea typeface="Calibri" panose="020F0502020204030204" pitchFamily="34" charset="0"/>
              </a:rPr>
              <a:t> </a:t>
            </a:r>
            <a:r>
              <a:rPr lang="en-US" sz="4800" spc="0">
                <a:latin typeface="IvyPresto Text" panose="020B0404020101010102"/>
                <a:ea typeface="Calibri" panose="020F0502020204030204" pitchFamily="34" charset="0"/>
                <a:cs typeface="Calibri" panose="020F0502020204030204" pitchFamily="34" charset="0"/>
              </a:rPr>
              <a:t> </a:t>
            </a:r>
          </a:p>
          <a:p>
            <a:pPr marL="631825" lvl="1" indent="-273050">
              <a:lnSpc>
                <a:spcPct val="120000"/>
              </a:lnSpc>
              <a:spcBef>
                <a:spcPts val="0"/>
              </a:spcBef>
              <a:spcAft>
                <a:spcPts val="800"/>
              </a:spcAft>
              <a:buFont typeface="Courier New" panose="02070309020205020404" pitchFamily="49" charset="0"/>
              <a:buChar char="o"/>
              <a:tabLst>
                <a:tab pos="533400" algn="l"/>
              </a:tabLst>
            </a:pPr>
            <a:r>
              <a:rPr lang="en-US" sz="4800" spc="0">
                <a:latin typeface="IvyPresto Text" panose="020B0404020101010102"/>
                <a:ea typeface="Calibri" panose="020F0502020204030204" pitchFamily="34" charset="0"/>
                <a:cs typeface="Calibri" panose="020F0502020204030204" pitchFamily="34" charset="0"/>
              </a:rPr>
              <a:t>Ottawa, Hamilton, Mississauga, London, Sudbury, etc. all have their own</a:t>
            </a:r>
          </a:p>
          <a:p>
            <a:pPr marL="342900" lvl="0" indent="-342900">
              <a:lnSpc>
                <a:spcPct val="107000"/>
              </a:lnSpc>
              <a:spcAft>
                <a:spcPts val="800"/>
              </a:spcAft>
              <a:buFont typeface="Arial" panose="020B0604020202020204" pitchFamily="34" charset="0"/>
              <a:buChar char="•"/>
              <a:tabLst>
                <a:tab pos="457200" algn="l"/>
              </a:tabLst>
            </a:pPr>
            <a:endParaRPr lang="en-US" spc="0"/>
          </a:p>
        </p:txBody>
      </p:sp>
      <p:sp>
        <p:nvSpPr>
          <p:cNvPr id="5" name="Subtitle 4">
            <a:extLst>
              <a:ext uri="{FF2B5EF4-FFF2-40B4-BE49-F238E27FC236}">
                <a16:creationId xmlns:a16="http://schemas.microsoft.com/office/drawing/2014/main" id="{F81BD501-69CC-C048-A991-092A931F0A22}"/>
              </a:ext>
            </a:extLst>
          </p:cNvPr>
          <p:cNvSpPr>
            <a:spLocks noGrp="1"/>
          </p:cNvSpPr>
          <p:nvPr>
            <p:ph type="subTitle" idx="1"/>
          </p:nvPr>
        </p:nvSpPr>
        <p:spPr>
          <a:xfrm>
            <a:off x="5686334" y="526611"/>
            <a:ext cx="5578065" cy="347929"/>
          </a:xfrm>
        </p:spPr>
        <p:txBody>
          <a:bodyPr/>
          <a:lstStyle/>
          <a:p>
            <a:r>
              <a:rPr lang="en-US"/>
              <a:t>Module 1 – Introduction to Peer Support</a:t>
            </a:r>
          </a:p>
        </p:txBody>
      </p:sp>
      <p:sp>
        <p:nvSpPr>
          <p:cNvPr id="6" name="Slide Number Placeholder 5">
            <a:extLst>
              <a:ext uri="{FF2B5EF4-FFF2-40B4-BE49-F238E27FC236}">
                <a16:creationId xmlns:a16="http://schemas.microsoft.com/office/drawing/2014/main" id="{D630D16B-B59D-BA4E-B601-14D5BEA10A38}"/>
              </a:ext>
            </a:extLst>
          </p:cNvPr>
          <p:cNvSpPr>
            <a:spLocks noGrp="1"/>
          </p:cNvSpPr>
          <p:nvPr>
            <p:ph type="sldNum" sz="quarter" idx="12"/>
          </p:nvPr>
        </p:nvSpPr>
        <p:spPr/>
        <p:txBody>
          <a:bodyPr/>
          <a:lstStyle/>
          <a:p>
            <a:fld id="{A738FFEA-31A8-2A45-BE95-11B41D2245F5}" type="slidenum">
              <a:rPr lang="en-US" smtClean="0"/>
              <a:pPr/>
              <a:t>20</a:t>
            </a:fld>
            <a:endParaRPr lang="en-US"/>
          </a:p>
        </p:txBody>
      </p:sp>
    </p:spTree>
    <p:extLst>
      <p:ext uri="{BB962C8B-B14F-4D97-AF65-F5344CB8AC3E}">
        <p14:creationId xmlns:p14="http://schemas.microsoft.com/office/powerpoint/2010/main" val="286272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a:t>Homework (Part 1 of 2)</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p:txBody>
          <a:bodyPr/>
          <a:lstStyle/>
          <a:p>
            <a:r>
              <a:rPr lang="en-US"/>
              <a:t>Module 1 – Introduction to Peer Support</a:t>
            </a:r>
          </a:p>
        </p:txBody>
      </p:sp>
      <p:sp>
        <p:nvSpPr>
          <p:cNvPr id="5" name="Text Placeholder 4">
            <a:extLst>
              <a:ext uri="{FF2B5EF4-FFF2-40B4-BE49-F238E27FC236}">
                <a16:creationId xmlns:a16="http://schemas.microsoft.com/office/drawing/2014/main" id="{F2574D00-09AB-5D48-8DE9-181A771B5AEE}"/>
              </a:ext>
            </a:extLst>
          </p:cNvPr>
          <p:cNvSpPr>
            <a:spLocks noGrp="1"/>
          </p:cNvSpPr>
          <p:nvPr>
            <p:ph type="body" sz="quarter" idx="3"/>
          </p:nvPr>
        </p:nvSpPr>
        <p:spPr>
          <a:xfrm>
            <a:off x="426460" y="1680215"/>
            <a:ext cx="5525445" cy="580261"/>
          </a:xfrm>
        </p:spPr>
        <p:txBody>
          <a:bodyPr/>
          <a:lstStyle/>
          <a:p>
            <a:r>
              <a:rPr lang="en-US">
                <a:latin typeface="IvyPresto Text" panose="020B0404020101010102"/>
              </a:rPr>
              <a:t>For Next Time:</a:t>
            </a:r>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21</a:t>
            </a:fld>
            <a:endParaRPr lang="en-US"/>
          </a:p>
        </p:txBody>
      </p:sp>
      <p:sp>
        <p:nvSpPr>
          <p:cNvPr id="7" name="Text Placeholder 6">
            <a:extLst>
              <a:ext uri="{FF2B5EF4-FFF2-40B4-BE49-F238E27FC236}">
                <a16:creationId xmlns:a16="http://schemas.microsoft.com/office/drawing/2014/main" id="{B396B1DD-9BF6-F74F-9D44-936B72D97D82}"/>
              </a:ext>
            </a:extLst>
          </p:cNvPr>
          <p:cNvSpPr>
            <a:spLocks noGrp="1"/>
          </p:cNvSpPr>
          <p:nvPr>
            <p:ph type="body" sz="quarter" idx="14"/>
          </p:nvPr>
        </p:nvSpPr>
        <p:spPr>
          <a:xfrm>
            <a:off x="426460" y="2324276"/>
            <a:ext cx="6074548" cy="3833998"/>
          </a:xfrm>
        </p:spPr>
        <p:txBody>
          <a:bodyPr/>
          <a:lstStyle/>
          <a:p>
            <a:pPr>
              <a:lnSpc>
                <a:spcPct val="100000"/>
              </a:lnSpc>
            </a:pPr>
            <a:r>
              <a:rPr lang="en-US" sz="1800"/>
              <a:t>At the beginning of this session, we discussed our Expectations. We will have a refresher of these Expectations at the beginning of every synchronous session. </a:t>
            </a:r>
          </a:p>
          <a:p>
            <a:pPr>
              <a:lnSpc>
                <a:spcPct val="100000"/>
              </a:lnSpc>
            </a:pPr>
            <a:endParaRPr lang="en-US" sz="1800"/>
          </a:p>
          <a:p>
            <a:pPr>
              <a:lnSpc>
                <a:spcPct val="100000"/>
              </a:lnSpc>
            </a:pPr>
            <a:r>
              <a:rPr lang="en-US" sz="1800"/>
              <a:t>In preparation for our next session, re-read the Expectations and consider if you think anything is missing.</a:t>
            </a:r>
          </a:p>
          <a:p>
            <a:pPr>
              <a:lnSpc>
                <a:spcPct val="100000"/>
              </a:lnSpc>
            </a:pPr>
            <a:endParaRPr lang="en-US" sz="1800"/>
          </a:p>
          <a:p>
            <a:pPr>
              <a:lnSpc>
                <a:spcPct val="100000"/>
              </a:lnSpc>
            </a:pPr>
            <a:r>
              <a:rPr lang="en-US" sz="1800"/>
              <a:t>We want this to be a nonjudgmental and comfortable space for ALL OF US, meaning our Expectations should reflect those of everyone in this Zoom community.</a:t>
            </a:r>
          </a:p>
          <a:p>
            <a:pPr>
              <a:lnSpc>
                <a:spcPct val="100000"/>
              </a:lnSpc>
            </a:pPr>
            <a:r>
              <a:rPr lang="en-US" sz="1800"/>
              <a:t> </a:t>
            </a:r>
            <a:endParaRPr lang="en-US"/>
          </a:p>
        </p:txBody>
      </p:sp>
    </p:spTree>
    <p:extLst>
      <p:ext uri="{BB962C8B-B14F-4D97-AF65-F5344CB8AC3E}">
        <p14:creationId xmlns:p14="http://schemas.microsoft.com/office/powerpoint/2010/main" val="3917806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a:t>Homework (Part 2 of 2)</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p:txBody>
          <a:bodyPr/>
          <a:lstStyle/>
          <a:p>
            <a:r>
              <a:rPr lang="en-US"/>
              <a:t>Module 1 – Introduction to Peer Support</a:t>
            </a:r>
          </a:p>
        </p:txBody>
      </p:sp>
      <p:sp>
        <p:nvSpPr>
          <p:cNvPr id="5" name="Text Placeholder 4">
            <a:extLst>
              <a:ext uri="{FF2B5EF4-FFF2-40B4-BE49-F238E27FC236}">
                <a16:creationId xmlns:a16="http://schemas.microsoft.com/office/drawing/2014/main" id="{F2574D00-09AB-5D48-8DE9-181A771B5AEE}"/>
              </a:ext>
            </a:extLst>
          </p:cNvPr>
          <p:cNvSpPr>
            <a:spLocks noGrp="1"/>
          </p:cNvSpPr>
          <p:nvPr>
            <p:ph type="body" sz="quarter" idx="3"/>
          </p:nvPr>
        </p:nvSpPr>
        <p:spPr>
          <a:xfrm>
            <a:off x="426460" y="1514812"/>
            <a:ext cx="5525453" cy="580261"/>
          </a:xfrm>
        </p:spPr>
        <p:txBody>
          <a:bodyPr/>
          <a:lstStyle/>
          <a:p>
            <a:r>
              <a:rPr lang="en-US">
                <a:latin typeface="IvyPresto Text" panose="020B0404020101010102"/>
              </a:rPr>
              <a:t>For Next Time:</a:t>
            </a:r>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22</a:t>
            </a:fld>
            <a:endParaRPr lang="en-US"/>
          </a:p>
        </p:txBody>
      </p:sp>
      <p:sp>
        <p:nvSpPr>
          <p:cNvPr id="7" name="Text Placeholder 6">
            <a:extLst>
              <a:ext uri="{FF2B5EF4-FFF2-40B4-BE49-F238E27FC236}">
                <a16:creationId xmlns:a16="http://schemas.microsoft.com/office/drawing/2014/main" id="{B396B1DD-9BF6-F74F-9D44-936B72D97D82}"/>
              </a:ext>
            </a:extLst>
          </p:cNvPr>
          <p:cNvSpPr>
            <a:spLocks noGrp="1"/>
          </p:cNvSpPr>
          <p:nvPr>
            <p:ph type="body" sz="quarter" idx="14"/>
          </p:nvPr>
        </p:nvSpPr>
        <p:spPr>
          <a:xfrm>
            <a:off x="426461" y="2074946"/>
            <a:ext cx="6325068" cy="4075043"/>
          </a:xfrm>
        </p:spPr>
        <p:txBody>
          <a:bodyPr/>
          <a:lstStyle/>
          <a:p>
            <a:pPr>
              <a:lnSpc>
                <a:spcPct val="100000"/>
              </a:lnSpc>
            </a:pPr>
            <a:r>
              <a:rPr lang="en-US" sz="1800"/>
              <a:t>Please submit your revised “Peer Support” definition by the next session.</a:t>
            </a:r>
          </a:p>
          <a:p>
            <a:pPr marL="0" indent="0">
              <a:lnSpc>
                <a:spcPct val="100000"/>
              </a:lnSpc>
              <a:buNone/>
            </a:pPr>
            <a:endParaRPr lang="en-US" sz="1800"/>
          </a:p>
          <a:p>
            <a:pPr marL="0" indent="0">
              <a:lnSpc>
                <a:spcPct val="100000"/>
              </a:lnSpc>
              <a:buNone/>
            </a:pPr>
            <a:r>
              <a:rPr lang="en-US" sz="1800"/>
              <a:t>The homework for the next session includes two recovery stories written by PeerWorks collaborators Christian and Tanya. </a:t>
            </a:r>
          </a:p>
          <a:p>
            <a:pPr marL="0" indent="0">
              <a:lnSpc>
                <a:spcPct val="100000"/>
              </a:lnSpc>
              <a:buNone/>
            </a:pPr>
            <a:r>
              <a:rPr lang="en-US" sz="1800"/>
              <a:t>The third reading is an excerpt from Mark </a:t>
            </a:r>
            <a:r>
              <a:rPr lang="en-US" sz="1800" err="1"/>
              <a:t>Ragins</a:t>
            </a:r>
            <a:r>
              <a:rPr lang="en-US" sz="1800"/>
              <a:t>’ paper “Person-Centered vs. Illness-Centered.”  </a:t>
            </a:r>
            <a:br>
              <a:rPr lang="en-US" sz="1800"/>
            </a:br>
            <a:endParaRPr lang="en-US" sz="1800"/>
          </a:p>
          <a:p>
            <a:pPr marL="0" indent="0">
              <a:lnSpc>
                <a:spcPct val="100000"/>
              </a:lnSpc>
              <a:buNone/>
            </a:pPr>
            <a:r>
              <a:rPr lang="en-US" sz="1800"/>
              <a:t>Please take note of any questions you have regarding the reading. There will be time at the beginning of the next session to discuss the main points of the reading and address any questions, clarifications, or ideas inspired by the homework. </a:t>
            </a:r>
            <a:br>
              <a:rPr lang="en-US" sz="1800"/>
            </a:br>
            <a:endParaRPr lang="en-US" sz="1800"/>
          </a:p>
          <a:p>
            <a:pPr marL="0" indent="0">
              <a:lnSpc>
                <a:spcPct val="100000"/>
              </a:lnSpc>
              <a:buNone/>
            </a:pPr>
            <a:r>
              <a:rPr lang="en-US" sz="1800"/>
              <a:t>The homework should take between 25 – 40 minutes. </a:t>
            </a:r>
            <a:endParaRPr lang="en-US"/>
          </a:p>
        </p:txBody>
      </p:sp>
    </p:spTree>
    <p:extLst>
      <p:ext uri="{BB962C8B-B14F-4D97-AF65-F5344CB8AC3E}">
        <p14:creationId xmlns:p14="http://schemas.microsoft.com/office/powerpoint/2010/main" val="101202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2AFC0A-BC15-C216-D857-44C1EE3CDA2A}"/>
              </a:ext>
            </a:extLst>
          </p:cNvPr>
          <p:cNvSpPr>
            <a:spLocks noGrp="1"/>
          </p:cNvSpPr>
          <p:nvPr>
            <p:ph type="sldNum" sz="quarter" idx="12"/>
          </p:nvPr>
        </p:nvSpPr>
        <p:spPr/>
        <p:txBody>
          <a:bodyPr/>
          <a:lstStyle/>
          <a:p>
            <a:fld id="{A738FFEA-31A8-2A45-BE95-11B41D2245F5}" type="slidenum">
              <a:rPr lang="en-US" smtClean="0"/>
              <a:pPr/>
              <a:t>23</a:t>
            </a:fld>
            <a:endParaRPr lang="en-US"/>
          </a:p>
        </p:txBody>
      </p:sp>
      <p:sp>
        <p:nvSpPr>
          <p:cNvPr id="3" name="Title 2">
            <a:extLst>
              <a:ext uri="{FF2B5EF4-FFF2-40B4-BE49-F238E27FC236}">
                <a16:creationId xmlns:a16="http://schemas.microsoft.com/office/drawing/2014/main" id="{ACEA95C7-02F1-DEAC-2A45-D72488EBF9DB}"/>
              </a:ext>
            </a:extLst>
          </p:cNvPr>
          <p:cNvSpPr>
            <a:spLocks noGrp="1"/>
          </p:cNvSpPr>
          <p:nvPr>
            <p:ph type="title"/>
          </p:nvPr>
        </p:nvSpPr>
        <p:spPr>
          <a:xfrm>
            <a:off x="426460" y="814748"/>
            <a:ext cx="11353282" cy="5226335"/>
          </a:xfrm>
        </p:spPr>
        <p:txBody>
          <a:bodyPr/>
          <a:lstStyle/>
          <a:p>
            <a:r>
              <a:rPr lang="en-US" sz="2000" b="1" dirty="0">
                <a:latin typeface="IvyPresto Display"/>
              </a:rPr>
              <a:t>Facilitator and the Training Coordinator will be available at the end of every session for 10 minutes for homework related questions or for clarification on today’s sessions.</a:t>
            </a:r>
            <a:br>
              <a:rPr lang="en-US" sz="2000" b="1" dirty="0">
                <a:latin typeface="IvyPresto Display"/>
              </a:rPr>
            </a:br>
            <a:endParaRPr lang="en-US" sz="2000" b="1">
              <a:latin typeface="IvyPresto Display"/>
            </a:endParaRPr>
          </a:p>
          <a:p>
            <a:r>
              <a:rPr lang="en-US" sz="2000" dirty="0">
                <a:latin typeface="IvyPresto Display"/>
              </a:rPr>
              <a:t>If you need additional support here are some resources:</a:t>
            </a:r>
            <a:br>
              <a:rPr lang="en-US" sz="2000" dirty="0">
                <a:latin typeface="IvyPresto Display"/>
              </a:rPr>
            </a:br>
            <a:endParaRPr lang="en-US" sz="2000" b="1">
              <a:latin typeface="IvyPresto Display"/>
            </a:endParaRPr>
          </a:p>
          <a:p>
            <a:r>
              <a:rPr lang="en-US" sz="2000" b="1" dirty="0">
                <a:latin typeface="IvyPresto Display"/>
              </a:rPr>
              <a:t>988 Crisis line</a:t>
            </a:r>
            <a:br>
              <a:rPr lang="en-US" sz="2000" b="1" dirty="0">
                <a:latin typeface="IvyPresto Display"/>
              </a:rPr>
            </a:br>
            <a:endParaRPr lang="en-US" sz="2000">
              <a:latin typeface="IvyPresto Display"/>
            </a:endParaRPr>
          </a:p>
          <a:p>
            <a:r>
              <a:rPr lang="en-US" sz="2000" dirty="0">
                <a:latin typeface="IvyPresto Display"/>
              </a:rPr>
              <a:t>Warmlines to speak with a peer with lived experience call:</a:t>
            </a:r>
            <a:br>
              <a:rPr lang="en-US" sz="2000" dirty="0">
                <a:latin typeface="IvyPresto Display"/>
              </a:rPr>
            </a:br>
            <a:endParaRPr lang="en-US" sz="2000">
              <a:latin typeface="IvyPresto Display"/>
            </a:endParaRPr>
          </a:p>
          <a:p>
            <a:r>
              <a:rPr lang="en-US" sz="2000" b="1" dirty="0">
                <a:latin typeface="IvyPresto Display"/>
              </a:rPr>
              <a:t>Progress Place</a:t>
            </a:r>
          </a:p>
          <a:p>
            <a:r>
              <a:rPr lang="en-US" sz="2000" b="1" dirty="0">
                <a:latin typeface="IvyPresto Display"/>
              </a:rPr>
              <a:t>416-960-9276</a:t>
            </a:r>
          </a:p>
          <a:p>
            <a:r>
              <a:rPr lang="en-US" sz="2000" b="1" dirty="0">
                <a:latin typeface="IvyPresto Display"/>
              </a:rPr>
              <a:t>Text 647-557-5882</a:t>
            </a:r>
            <a:br>
              <a:rPr lang="en-US" sz="2000" b="1" dirty="0">
                <a:latin typeface="IvyPresto Display"/>
              </a:rPr>
            </a:br>
            <a:endParaRPr lang="en-US" sz="2000">
              <a:latin typeface="IvyPresto Display"/>
            </a:endParaRPr>
          </a:p>
          <a:p>
            <a:r>
              <a:rPr lang="en-US" sz="2000" b="1" dirty="0">
                <a:latin typeface="IvyPresto Display"/>
              </a:rPr>
              <a:t>Krasman Centre</a:t>
            </a:r>
          </a:p>
          <a:p>
            <a:r>
              <a:rPr lang="en-US" sz="2000" b="1" dirty="0">
                <a:latin typeface="IvyPresto Display"/>
              </a:rPr>
              <a:t>1-888-777-0979 24-7</a:t>
            </a:r>
            <a:br>
              <a:rPr lang="en-US" sz="2000" b="1" dirty="0">
                <a:latin typeface="IvyPresto Display"/>
              </a:rPr>
            </a:br>
            <a:endParaRPr lang="en-US" sz="2000">
              <a:latin typeface="IvyPresto Display"/>
            </a:endParaRPr>
          </a:p>
          <a:p>
            <a:r>
              <a:rPr lang="en-US" sz="2000" b="1" dirty="0">
                <a:latin typeface="IvyPresto Display"/>
              </a:rPr>
              <a:t>Northern Initiative for Social Action (NISA) Warmline serving Northwest Ontario</a:t>
            </a:r>
          </a:p>
          <a:p>
            <a:r>
              <a:rPr lang="en-US" sz="2000" b="1" dirty="0">
                <a:latin typeface="IvyPresto Display"/>
              </a:rPr>
              <a:t>1-866-856-9276(WARM)</a:t>
            </a:r>
          </a:p>
          <a:p>
            <a:pPr marL="571500" indent="-571500">
              <a:buFont typeface="Arial"/>
              <a:buChar char="•"/>
            </a:pPr>
            <a:endParaRPr lang="en-US" b="1"/>
          </a:p>
        </p:txBody>
      </p:sp>
      <p:sp>
        <p:nvSpPr>
          <p:cNvPr id="4" name="Text Placeholder 3">
            <a:extLst>
              <a:ext uri="{FF2B5EF4-FFF2-40B4-BE49-F238E27FC236}">
                <a16:creationId xmlns:a16="http://schemas.microsoft.com/office/drawing/2014/main" id="{7A95BA49-C891-1A82-5F3B-91BE9A17EDEF}"/>
              </a:ext>
            </a:extLst>
          </p:cNvPr>
          <p:cNvSpPr>
            <a:spLocks noGrp="1"/>
          </p:cNvSpPr>
          <p:nvPr>
            <p:ph type="body" idx="1"/>
          </p:nvPr>
        </p:nvSpPr>
        <p:spPr/>
        <p:txBody>
          <a:bodyPr/>
          <a:lstStyle/>
          <a:p>
            <a:r>
              <a:rPr lang="en-US">
                <a:latin typeface="IvyPresto Display"/>
              </a:rPr>
              <a:t>Module 1- Introduction to Peer Support</a:t>
            </a:r>
            <a:endParaRPr lang="en-US"/>
          </a:p>
        </p:txBody>
      </p:sp>
    </p:spTree>
    <p:extLst>
      <p:ext uri="{BB962C8B-B14F-4D97-AF65-F5344CB8AC3E}">
        <p14:creationId xmlns:p14="http://schemas.microsoft.com/office/powerpoint/2010/main" val="2307681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5DFFE-E3B6-9A4D-B6DD-05E4B9784B7A}"/>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2403064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a:t>Land Acknowledgement</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p:txBody>
          <a:bodyPr/>
          <a:lstStyle/>
          <a:p>
            <a:r>
              <a:rPr lang="en-US"/>
              <a:t>Module 1 – Introduction to Peer Support</a:t>
            </a:r>
          </a:p>
          <a:p>
            <a:endParaRPr lang="en-US" sz="3800" b="0" spc="100">
              <a:solidFill>
                <a:schemeClr val="tx1"/>
              </a:solidFill>
              <a:latin typeface="IvyPresto Display SemiBold" panose="020B0404020101010102" pitchFamily="34" charset="0"/>
              <a:ea typeface="+mj-ea"/>
              <a:cs typeface="+mj-cs"/>
            </a:endParaRPr>
          </a:p>
        </p:txBody>
      </p:sp>
      <p:sp>
        <p:nvSpPr>
          <p:cNvPr id="4" name="Text Placeholder 3">
            <a:extLst>
              <a:ext uri="{FF2B5EF4-FFF2-40B4-BE49-F238E27FC236}">
                <a16:creationId xmlns:a16="http://schemas.microsoft.com/office/drawing/2014/main" id="{3BF0B0E7-FD37-B14F-AEC4-CBC5642BC53B}"/>
              </a:ext>
            </a:extLst>
          </p:cNvPr>
          <p:cNvSpPr>
            <a:spLocks noGrp="1"/>
          </p:cNvSpPr>
          <p:nvPr>
            <p:ph type="body" sz="quarter" idx="3"/>
          </p:nvPr>
        </p:nvSpPr>
        <p:spPr>
          <a:xfrm>
            <a:off x="1768764" y="2582662"/>
            <a:ext cx="8654473" cy="1713765"/>
          </a:xfrm>
        </p:spPr>
        <p:txBody>
          <a:bodyPr/>
          <a:lstStyle/>
          <a:p>
            <a:r>
              <a:rPr lang="en-US">
                <a:latin typeface="IvyPresto Text" panose="020B0404020101010102"/>
              </a:rPr>
              <a:t>If any of you want to share a land acknowledgement for the area where you reside in any of our upcoming sessions, please let us know!</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3</a:t>
            </a:fld>
            <a:endParaRPr lang="en-US"/>
          </a:p>
        </p:txBody>
      </p:sp>
    </p:spTree>
    <p:extLst>
      <p:ext uri="{BB962C8B-B14F-4D97-AF65-F5344CB8AC3E}">
        <p14:creationId xmlns:p14="http://schemas.microsoft.com/office/powerpoint/2010/main" val="343168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D5CA97-3A56-A74C-96D1-DB894D3D3EB7}"/>
              </a:ext>
            </a:extLst>
          </p:cNvPr>
          <p:cNvSpPr>
            <a:spLocks noGrp="1"/>
          </p:cNvSpPr>
          <p:nvPr>
            <p:ph type="sldNum" sz="quarter" idx="12"/>
          </p:nvPr>
        </p:nvSpPr>
        <p:spPr/>
        <p:txBody>
          <a:bodyPr/>
          <a:lstStyle/>
          <a:p>
            <a:fld id="{A738FFEA-31A8-2A45-BE95-11B41D2245F5}" type="slidenum">
              <a:rPr lang="en-US" smtClean="0"/>
              <a:pPr/>
              <a:t>4</a:t>
            </a:fld>
            <a:endParaRPr lang="en-US"/>
          </a:p>
        </p:txBody>
      </p:sp>
      <p:graphicFrame>
        <p:nvGraphicFramePr>
          <p:cNvPr id="5" name="Table 4">
            <a:extLst>
              <a:ext uri="{FF2B5EF4-FFF2-40B4-BE49-F238E27FC236}">
                <a16:creationId xmlns:a16="http://schemas.microsoft.com/office/drawing/2014/main" id="{66FACBB4-EB10-0241-38E0-86C9A00E2684}"/>
              </a:ext>
            </a:extLst>
          </p:cNvPr>
          <p:cNvGraphicFramePr>
            <a:graphicFrameLocks noGrp="1"/>
          </p:cNvGraphicFramePr>
          <p:nvPr>
            <p:extLst>
              <p:ext uri="{D42A27DB-BD31-4B8C-83A1-F6EECF244321}">
                <p14:modId xmlns:p14="http://schemas.microsoft.com/office/powerpoint/2010/main" val="1293950184"/>
              </p:ext>
            </p:extLst>
          </p:nvPr>
        </p:nvGraphicFramePr>
        <p:xfrm>
          <a:off x="1616504" y="334601"/>
          <a:ext cx="8958992" cy="5718206"/>
        </p:xfrm>
        <a:graphic>
          <a:graphicData uri="http://schemas.openxmlformats.org/drawingml/2006/table">
            <a:tbl>
              <a:tblPr firstRow="1" bandRow="1">
                <a:tableStyleId>{7DF18680-E054-41AD-8BC1-D1AEF772440D}</a:tableStyleId>
              </a:tblPr>
              <a:tblGrid>
                <a:gridCol w="4479496">
                  <a:extLst>
                    <a:ext uri="{9D8B030D-6E8A-4147-A177-3AD203B41FA5}">
                      <a16:colId xmlns:a16="http://schemas.microsoft.com/office/drawing/2014/main" val="1693735104"/>
                    </a:ext>
                  </a:extLst>
                </a:gridCol>
                <a:gridCol w="4479496">
                  <a:extLst>
                    <a:ext uri="{9D8B030D-6E8A-4147-A177-3AD203B41FA5}">
                      <a16:colId xmlns:a16="http://schemas.microsoft.com/office/drawing/2014/main" val="1803676545"/>
                    </a:ext>
                  </a:extLst>
                </a:gridCol>
              </a:tblGrid>
              <a:tr h="0">
                <a:tc>
                  <a:txBody>
                    <a:bodyPr/>
                    <a:lstStyle/>
                    <a:p>
                      <a:pPr algn="ctr" rtl="0" fontAlgn="base"/>
                      <a:endParaRPr lang="en-CA" b="1" i="0">
                        <a:solidFill>
                          <a:srgbClr val="FFFFFF"/>
                        </a:solidFill>
                        <a:effectLst/>
                      </a:endParaRPr>
                    </a:p>
                  </a:txBody>
                  <a:tcPr>
                    <a:solidFill>
                      <a:schemeClr val="tx1"/>
                    </a:solidFill>
                  </a:tcPr>
                </a:tc>
                <a:tc>
                  <a:txBody>
                    <a:bodyPr/>
                    <a:lstStyle/>
                    <a:p>
                      <a:pPr algn="ctr"/>
                      <a:endParaRPr lang="en-US" sz="1800"/>
                    </a:p>
                  </a:txBody>
                  <a:tcPr>
                    <a:solidFill>
                      <a:schemeClr val="tx2"/>
                    </a:solidFill>
                  </a:tcPr>
                </a:tc>
                <a:extLst>
                  <a:ext uri="{0D108BD9-81ED-4DB2-BD59-A6C34878D82A}">
                    <a16:rowId xmlns:a16="http://schemas.microsoft.com/office/drawing/2014/main" val="3305590875"/>
                  </a:ext>
                </a:extLst>
              </a:tr>
              <a:tr h="1777141">
                <a:tc>
                  <a:txBody>
                    <a:bodyPr/>
                    <a:lstStyle/>
                    <a:p>
                      <a:pPr algn="l" rtl="0" fontAlgn="auto"/>
                      <a:endParaRPr lang="en-CA" b="0" i="0">
                        <a:solidFill>
                          <a:srgbClr val="000000"/>
                        </a:solidFill>
                        <a:effectLst/>
                        <a:latin typeface="Calibri" panose="020F0502020204030204" pitchFamily="34" charset="0"/>
                      </a:endParaRPr>
                    </a:p>
                  </a:txBody>
                  <a:tcPr>
                    <a:solidFill>
                      <a:schemeClr val="tx2">
                        <a:lumMod val="20000"/>
                        <a:lumOff val="80000"/>
                      </a:schemeClr>
                    </a:solidFill>
                  </a:tcPr>
                </a:tc>
                <a:tc>
                  <a:txBody>
                    <a:bodyPr/>
                    <a:lstStyle/>
                    <a:p>
                      <a:pPr algn="ctr"/>
                      <a:endParaRPr lang="en-CA" sz="2000"/>
                    </a:p>
                  </a:txBody>
                  <a:tcPr>
                    <a:solidFill>
                      <a:schemeClr val="tx2">
                        <a:lumMod val="20000"/>
                        <a:lumOff val="80000"/>
                      </a:schemeClr>
                    </a:solidFill>
                  </a:tcPr>
                </a:tc>
                <a:extLst>
                  <a:ext uri="{0D108BD9-81ED-4DB2-BD59-A6C34878D82A}">
                    <a16:rowId xmlns:a16="http://schemas.microsoft.com/office/drawing/2014/main" val="378766869"/>
                  </a:ext>
                </a:extLst>
              </a:tr>
              <a:tr h="559732">
                <a:tc>
                  <a:txBody>
                    <a:bodyPr/>
                    <a:lstStyle/>
                    <a:p>
                      <a:pPr lvl="0" algn="l">
                        <a:lnSpc>
                          <a:spcPct val="100000"/>
                        </a:lnSpc>
                        <a:spcBef>
                          <a:spcPts val="0"/>
                        </a:spcBef>
                        <a:spcAft>
                          <a:spcPts val="0"/>
                        </a:spcAft>
                        <a:buNone/>
                      </a:pPr>
                      <a:endParaRPr lang="en-US"/>
                    </a:p>
                  </a:txBody>
                  <a:tcPr/>
                </a:tc>
                <a:tc>
                  <a:txBody>
                    <a:bodyPr/>
                    <a:lstStyle/>
                    <a:p>
                      <a:endParaRPr lang="en-CA" sz="1400"/>
                    </a:p>
                  </a:txBody>
                  <a:tcPr/>
                </a:tc>
                <a:extLst>
                  <a:ext uri="{0D108BD9-81ED-4DB2-BD59-A6C34878D82A}">
                    <a16:rowId xmlns:a16="http://schemas.microsoft.com/office/drawing/2014/main" val="2097871318"/>
                  </a:ext>
                </a:extLst>
              </a:tr>
              <a:tr h="583659">
                <a:tc>
                  <a:txBody>
                    <a:bodyPr/>
                    <a:lstStyle/>
                    <a:p>
                      <a:pPr algn="l" rtl="0" fontAlgn="base"/>
                      <a:endParaRPr lang="en-CA" sz="1400" b="0" i="0">
                        <a:solidFill>
                          <a:schemeClr val="tx2">
                            <a:lumMod val="75000"/>
                          </a:schemeClr>
                        </a:solidFill>
                        <a:effectLst/>
                        <a:latin typeface="Calibri"/>
                      </a:endParaRPr>
                    </a:p>
                  </a:txBody>
                  <a:tcPr>
                    <a:solidFill>
                      <a:schemeClr val="tx2">
                        <a:lumMod val="20000"/>
                        <a:lumOff val="80000"/>
                      </a:schemeClr>
                    </a:solidFill>
                  </a:tcPr>
                </a:tc>
                <a:tc>
                  <a:txBody>
                    <a:bodyPr/>
                    <a:lstStyle/>
                    <a:p>
                      <a:endParaRPr lang="en-CA" sz="1400"/>
                    </a:p>
                  </a:txBody>
                  <a:tcPr>
                    <a:solidFill>
                      <a:schemeClr val="tx2">
                        <a:lumMod val="20000"/>
                        <a:lumOff val="80000"/>
                      </a:schemeClr>
                    </a:solidFill>
                  </a:tcPr>
                </a:tc>
                <a:extLst>
                  <a:ext uri="{0D108BD9-81ED-4DB2-BD59-A6C34878D82A}">
                    <a16:rowId xmlns:a16="http://schemas.microsoft.com/office/drawing/2014/main" val="4285153133"/>
                  </a:ext>
                </a:extLst>
              </a:tr>
              <a:tr h="734978">
                <a:tc>
                  <a:txBody>
                    <a:bodyPr/>
                    <a:lstStyle/>
                    <a:p>
                      <a:pPr lvl="0" algn="l">
                        <a:buNone/>
                      </a:pPr>
                      <a:endParaRPr lang="en-CA" sz="1400" b="0" i="0">
                        <a:solidFill>
                          <a:schemeClr val="tx2">
                            <a:lumMod val="75000"/>
                          </a:schemeClr>
                        </a:solidFill>
                        <a:effectLst/>
                        <a:latin typeface="Calibri"/>
                      </a:endParaRPr>
                    </a:p>
                  </a:txBody>
                  <a:tcPr/>
                </a:tc>
                <a:tc>
                  <a:txBody>
                    <a:bodyPr/>
                    <a:lstStyle/>
                    <a:p>
                      <a:endParaRPr lang="en-CA" sz="1400"/>
                    </a:p>
                  </a:txBody>
                  <a:tcPr/>
                </a:tc>
                <a:extLst>
                  <a:ext uri="{0D108BD9-81ED-4DB2-BD59-A6C34878D82A}">
                    <a16:rowId xmlns:a16="http://schemas.microsoft.com/office/drawing/2014/main" val="2684453223"/>
                  </a:ext>
                </a:extLst>
              </a:tr>
              <a:tr h="1167319">
                <a:tc>
                  <a:txBody>
                    <a:bodyPr/>
                    <a:lstStyle/>
                    <a:p>
                      <a:pPr lvl="0" algn="l">
                        <a:buNone/>
                      </a:pPr>
                      <a:endParaRPr lang="en-CA" sz="1400" b="0" i="0">
                        <a:solidFill>
                          <a:schemeClr val="tx2">
                            <a:lumMod val="75000"/>
                          </a:schemeClr>
                        </a:solidFill>
                        <a:effectLst/>
                        <a:latin typeface="Calibri"/>
                      </a:endParaRPr>
                    </a:p>
                  </a:txBody>
                  <a:tcPr>
                    <a:solidFill>
                      <a:schemeClr val="tx2">
                        <a:lumMod val="20000"/>
                        <a:lumOff val="80000"/>
                      </a:schemeClr>
                    </a:solidFill>
                  </a:tcPr>
                </a:tc>
                <a:tc>
                  <a:txBody>
                    <a:bodyPr/>
                    <a:lstStyle/>
                    <a:p>
                      <a:endParaRPr lang="en-CA" sz="1400"/>
                    </a:p>
                  </a:txBody>
                  <a:tcPr>
                    <a:solidFill>
                      <a:schemeClr val="tx2">
                        <a:lumMod val="20000"/>
                        <a:lumOff val="80000"/>
                      </a:schemeClr>
                    </a:solidFill>
                  </a:tcPr>
                </a:tc>
                <a:extLst>
                  <a:ext uri="{0D108BD9-81ED-4DB2-BD59-A6C34878D82A}">
                    <a16:rowId xmlns:a16="http://schemas.microsoft.com/office/drawing/2014/main" val="2030467962"/>
                  </a:ext>
                </a:extLst>
              </a:tr>
              <a:tr h="529617">
                <a:tc>
                  <a:txBody>
                    <a:bodyPr/>
                    <a:lstStyle/>
                    <a:p>
                      <a:pPr lvl="0" algn="l">
                        <a:buNone/>
                      </a:pPr>
                      <a:endParaRPr lang="en-US" sz="1400" b="0" i="0">
                        <a:solidFill>
                          <a:schemeClr val="tx2">
                            <a:lumMod val="75000"/>
                          </a:schemeClr>
                        </a:solidFill>
                        <a:effectLst/>
                        <a:latin typeface="Calibri"/>
                      </a:endParaRPr>
                    </a:p>
                  </a:txBody>
                  <a:tcPr/>
                </a:tc>
                <a:tc>
                  <a:txBody>
                    <a:bodyPr/>
                    <a:lstStyle/>
                    <a:p>
                      <a:endParaRPr lang="en-CA" sz="1400"/>
                    </a:p>
                  </a:txBody>
                  <a:tcPr/>
                </a:tc>
                <a:extLst>
                  <a:ext uri="{0D108BD9-81ED-4DB2-BD59-A6C34878D82A}">
                    <a16:rowId xmlns:a16="http://schemas.microsoft.com/office/drawing/2014/main" val="2659257828"/>
                  </a:ext>
                </a:extLst>
              </a:tr>
            </a:tbl>
          </a:graphicData>
        </a:graphic>
      </p:graphicFrame>
    </p:spTree>
    <p:extLst>
      <p:ext uri="{BB962C8B-B14F-4D97-AF65-F5344CB8AC3E}">
        <p14:creationId xmlns:p14="http://schemas.microsoft.com/office/powerpoint/2010/main" val="486195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3305DF8-7FCC-814B-9EFC-373A2E2C5D01}"/>
              </a:ext>
            </a:extLst>
          </p:cNvPr>
          <p:cNvSpPr>
            <a:spLocks noGrp="1"/>
          </p:cNvSpPr>
          <p:nvPr>
            <p:ph type="pic" sz="quarter" idx="18"/>
          </p:nvPr>
        </p:nvSpPr>
        <p:spPr/>
        <p:txBody>
          <a:bodyPr/>
          <a:lstStyle/>
          <a:p>
            <a:endParaRPr lang="en-CA"/>
          </a:p>
        </p:txBody>
      </p:sp>
      <p:pic>
        <p:nvPicPr>
          <p:cNvPr id="12" name="Picture Placeholder 11">
            <a:extLst>
              <a:ext uri="{FF2B5EF4-FFF2-40B4-BE49-F238E27FC236}">
                <a16:creationId xmlns:a16="http://schemas.microsoft.com/office/drawing/2014/main" id="{C2C0A7E8-91EF-B04A-8FDA-215E358FEDE2}"/>
              </a:ext>
            </a:extLst>
          </p:cNvPr>
          <p:cNvPicPr>
            <a:picLocks noGrp="1" noChangeAspect="1"/>
          </p:cNvPicPr>
          <p:nvPr>
            <p:ph type="pic" sz="quarter" idx="11"/>
          </p:nvPr>
        </p:nvPicPr>
        <p:blipFill>
          <a:blip r:embed="rId3">
            <a:alphaModFix amt="30000"/>
          </a:blip>
          <a:srcRect l="5772" r="5772"/>
          <a:stretch>
            <a:fillRect/>
          </a:stretch>
        </p:blipFill>
        <p:spPr/>
      </p:pic>
      <p:sp>
        <p:nvSpPr>
          <p:cNvPr id="6" name="Text Placeholder 5">
            <a:extLst>
              <a:ext uri="{FF2B5EF4-FFF2-40B4-BE49-F238E27FC236}">
                <a16:creationId xmlns:a16="http://schemas.microsoft.com/office/drawing/2014/main" id="{2C7F598A-549B-2847-ACD7-9B04491E276B}"/>
              </a:ext>
            </a:extLst>
          </p:cNvPr>
          <p:cNvSpPr>
            <a:spLocks noGrp="1"/>
          </p:cNvSpPr>
          <p:nvPr>
            <p:ph type="body" idx="1"/>
          </p:nvPr>
        </p:nvSpPr>
        <p:spPr/>
        <p:txBody>
          <a:bodyPr/>
          <a:lstStyle/>
          <a:p>
            <a:r>
              <a:rPr lang="en-US"/>
              <a:t>Module 1 – Introduction to Peer Support</a:t>
            </a:r>
          </a:p>
        </p:txBody>
      </p:sp>
      <p:sp>
        <p:nvSpPr>
          <p:cNvPr id="8" name="Slide Number Placeholder 7">
            <a:extLst>
              <a:ext uri="{FF2B5EF4-FFF2-40B4-BE49-F238E27FC236}">
                <a16:creationId xmlns:a16="http://schemas.microsoft.com/office/drawing/2014/main" id="{65FA97B2-0073-654E-AC8B-2DEF9D906530}"/>
              </a:ext>
            </a:extLst>
          </p:cNvPr>
          <p:cNvSpPr>
            <a:spLocks noGrp="1"/>
          </p:cNvSpPr>
          <p:nvPr>
            <p:ph type="sldNum" sz="quarter" idx="12"/>
          </p:nvPr>
        </p:nvSpPr>
        <p:spPr/>
        <p:txBody>
          <a:bodyPr/>
          <a:lstStyle/>
          <a:p>
            <a:fld id="{A738FFEA-31A8-2A45-BE95-11B41D2245F5}" type="slidenum">
              <a:rPr lang="en-US" smtClean="0"/>
              <a:pPr/>
              <a:t>5</a:t>
            </a:fld>
            <a:endParaRPr lang="en-US"/>
          </a:p>
        </p:txBody>
      </p:sp>
      <p:sp>
        <p:nvSpPr>
          <p:cNvPr id="9" name="Text Placeholder 8">
            <a:extLst>
              <a:ext uri="{FF2B5EF4-FFF2-40B4-BE49-F238E27FC236}">
                <a16:creationId xmlns:a16="http://schemas.microsoft.com/office/drawing/2014/main" id="{C47277CE-0C50-EA42-97CE-E5CB8DD022DF}"/>
              </a:ext>
            </a:extLst>
          </p:cNvPr>
          <p:cNvSpPr>
            <a:spLocks noGrp="1"/>
          </p:cNvSpPr>
          <p:nvPr>
            <p:ph type="body" sz="quarter" idx="14"/>
          </p:nvPr>
        </p:nvSpPr>
        <p:spPr>
          <a:xfrm>
            <a:off x="8108366" y="2664866"/>
            <a:ext cx="3891569" cy="3858533"/>
          </a:xfrm>
        </p:spPr>
        <p:txBody>
          <a:bodyPr/>
          <a:lstStyle/>
          <a:p>
            <a:pPr marL="0" indent="0" algn="l">
              <a:buNone/>
            </a:pPr>
            <a:r>
              <a:rPr lang="en-US" sz="2000">
                <a:latin typeface="IvyPresto Text" panose="020B0404020101010102"/>
              </a:rPr>
              <a:t>What is your name? </a:t>
            </a:r>
          </a:p>
          <a:p>
            <a:pPr marL="0" indent="0" algn="l">
              <a:buNone/>
            </a:pPr>
            <a:endParaRPr lang="en-US" sz="2000">
              <a:latin typeface="IvyPresto Text" panose="020B0404020101010102"/>
            </a:endParaRPr>
          </a:p>
          <a:p>
            <a:pPr marL="0" indent="0" algn="l">
              <a:buNone/>
            </a:pPr>
            <a:r>
              <a:rPr lang="en-US" sz="2000">
                <a:latin typeface="IvyPresto Text" panose="020B0404020101010102"/>
              </a:rPr>
              <a:t>What is your experience with Peer Support?</a:t>
            </a:r>
          </a:p>
          <a:p>
            <a:pPr marL="0" indent="0" algn="l">
              <a:buNone/>
            </a:pPr>
            <a:endParaRPr lang="en-US" sz="2000">
              <a:latin typeface="IvyPresto Text" panose="020B0404020101010102"/>
            </a:endParaRPr>
          </a:p>
          <a:p>
            <a:pPr marL="0" indent="0" algn="l">
              <a:buNone/>
            </a:pPr>
            <a:r>
              <a:rPr lang="en-US" sz="2000">
                <a:latin typeface="IvyPresto Text" panose="020B0404020101010102"/>
              </a:rPr>
              <a:t>What is your </a:t>
            </a:r>
            <a:r>
              <a:rPr lang="en-US" sz="2000" err="1">
                <a:latin typeface="IvyPresto Text" panose="020B0404020101010102"/>
              </a:rPr>
              <a:t>favourite</a:t>
            </a:r>
            <a:r>
              <a:rPr lang="en-US" sz="2000">
                <a:latin typeface="IvyPresto Text" panose="020B0404020101010102"/>
              </a:rPr>
              <a:t> fictional friendship? </a:t>
            </a:r>
          </a:p>
        </p:txBody>
      </p:sp>
      <p:sp>
        <p:nvSpPr>
          <p:cNvPr id="10" name="Picture Placeholder 9">
            <a:extLst>
              <a:ext uri="{FF2B5EF4-FFF2-40B4-BE49-F238E27FC236}">
                <a16:creationId xmlns:a16="http://schemas.microsoft.com/office/drawing/2014/main" id="{FE28A750-8F6B-E849-9A30-67234E3BBD2B}"/>
              </a:ext>
            </a:extLst>
          </p:cNvPr>
          <p:cNvSpPr>
            <a:spLocks noGrp="1"/>
          </p:cNvSpPr>
          <p:nvPr>
            <p:ph type="pic" sz="quarter" idx="16"/>
          </p:nvPr>
        </p:nvSpPr>
        <p:spPr/>
        <p:txBody>
          <a:bodyPr>
            <a:normAutofit fontScale="25000" lnSpcReduction="20000"/>
          </a:bodyPr>
          <a:lstStyle/>
          <a:p>
            <a:endParaRPr lang="en-CA"/>
          </a:p>
        </p:txBody>
      </p:sp>
      <p:sp>
        <p:nvSpPr>
          <p:cNvPr id="3" name="Title 4">
            <a:extLst>
              <a:ext uri="{FF2B5EF4-FFF2-40B4-BE49-F238E27FC236}">
                <a16:creationId xmlns:a16="http://schemas.microsoft.com/office/drawing/2014/main" id="{58EAB011-63E7-7DF0-E30B-61B256BB6EDE}"/>
              </a:ext>
            </a:extLst>
          </p:cNvPr>
          <p:cNvSpPr>
            <a:spLocks noGrp="1"/>
          </p:cNvSpPr>
          <p:nvPr>
            <p:ph type="title"/>
          </p:nvPr>
        </p:nvSpPr>
        <p:spPr>
          <a:xfrm>
            <a:off x="426460" y="814748"/>
            <a:ext cx="7681906" cy="513659"/>
          </a:xfrm>
        </p:spPr>
        <p:txBody>
          <a:bodyPr/>
          <a:lstStyle/>
          <a:p>
            <a:r>
              <a:rPr lang="en-US"/>
              <a:t>Icebreaker Activity</a:t>
            </a:r>
          </a:p>
        </p:txBody>
      </p:sp>
    </p:spTree>
    <p:extLst>
      <p:ext uri="{BB962C8B-B14F-4D97-AF65-F5344CB8AC3E}">
        <p14:creationId xmlns:p14="http://schemas.microsoft.com/office/powerpoint/2010/main" val="1973448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a:t>Housekeeping</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p:txBody>
          <a:bodyPr/>
          <a:lstStyle/>
          <a:p>
            <a:r>
              <a:rPr lang="en-US"/>
              <a:t>Module 1 – Introduction to Peer Support</a:t>
            </a:r>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6</a:t>
            </a:fld>
            <a:endParaRPr lang="en-US"/>
          </a:p>
        </p:txBody>
      </p:sp>
      <p:sp>
        <p:nvSpPr>
          <p:cNvPr id="7" name="Text Placeholder 6">
            <a:extLst>
              <a:ext uri="{FF2B5EF4-FFF2-40B4-BE49-F238E27FC236}">
                <a16:creationId xmlns:a16="http://schemas.microsoft.com/office/drawing/2014/main" id="{B396B1DD-9BF6-F74F-9D44-936B72D97D82}"/>
              </a:ext>
            </a:extLst>
          </p:cNvPr>
          <p:cNvSpPr>
            <a:spLocks noGrp="1"/>
          </p:cNvSpPr>
          <p:nvPr>
            <p:ph type="body" sz="quarter" idx="14"/>
          </p:nvPr>
        </p:nvSpPr>
        <p:spPr>
          <a:xfrm>
            <a:off x="426460" y="1649937"/>
            <a:ext cx="6083123" cy="4873462"/>
          </a:xfrm>
        </p:spPr>
        <p:txBody>
          <a:bodyPr/>
          <a:lstStyle/>
          <a:p>
            <a:pPr marL="342900" indent="-342900">
              <a:spcAft>
                <a:spcPts val="1200"/>
              </a:spcAft>
              <a:buFont typeface="Arial" panose="020B0604020202020204" pitchFamily="34" charset="0"/>
              <a:buChar char="•"/>
            </a:pPr>
            <a:r>
              <a:rPr lang="en-US" sz="2000"/>
              <a:t>Please mute yourself if you are not speaking. </a:t>
            </a:r>
          </a:p>
          <a:p>
            <a:pPr marL="342900" indent="-342900">
              <a:spcAft>
                <a:spcPts val="1200"/>
              </a:spcAft>
              <a:buFont typeface="Arial" panose="020B0604020202020204" pitchFamily="34" charset="0"/>
              <a:buChar char="•"/>
            </a:pPr>
            <a:r>
              <a:rPr lang="en-US" sz="2000"/>
              <a:t>Feel free to include your pronouns in your Zoom Name.</a:t>
            </a:r>
          </a:p>
          <a:p>
            <a:pPr marL="342900" indent="-342900">
              <a:spcAft>
                <a:spcPts val="1200"/>
              </a:spcAft>
              <a:buFont typeface="Arial" panose="020B0604020202020204" pitchFamily="34" charset="0"/>
              <a:buChar char="•"/>
            </a:pPr>
            <a:r>
              <a:rPr lang="en-US" sz="2000"/>
              <a:t>Use Zoom reaction tools, chat box, hands up, etc.</a:t>
            </a:r>
          </a:p>
          <a:p>
            <a:pPr marL="342900" indent="-342900">
              <a:spcAft>
                <a:spcPts val="1200"/>
              </a:spcAft>
              <a:buFont typeface="Arial" panose="020B0604020202020204" pitchFamily="34" charset="0"/>
              <a:buChar char="•"/>
            </a:pPr>
            <a:r>
              <a:rPr lang="en-US" sz="2000"/>
              <a:t>Be prepared to have video on at all times; as such, please be appropriately dressed and limit distractions.</a:t>
            </a:r>
          </a:p>
          <a:p>
            <a:pPr marL="342900" indent="-342900">
              <a:spcAft>
                <a:spcPts val="1200"/>
              </a:spcAft>
              <a:buFont typeface="Arial" panose="020B0604020202020204" pitchFamily="34" charset="0"/>
              <a:buChar char="•"/>
            </a:pPr>
            <a:r>
              <a:rPr lang="en-US" sz="2000"/>
              <a:t>Contribute to the conversations out loud and in the chat box.</a:t>
            </a:r>
          </a:p>
          <a:p>
            <a:pPr marL="342900" indent="-342900">
              <a:spcAft>
                <a:spcPts val="1200"/>
              </a:spcAft>
              <a:buFont typeface="Arial" panose="020B0604020202020204" pitchFamily="34" charset="0"/>
              <a:buChar char="•"/>
            </a:pPr>
            <a:r>
              <a:rPr lang="en-US" sz="2000"/>
              <a:t>If someone has already shared what you were going to say, lower your hand and put “agree” in the chat.</a:t>
            </a:r>
          </a:p>
        </p:txBody>
      </p:sp>
    </p:spTree>
    <p:extLst>
      <p:ext uri="{BB962C8B-B14F-4D97-AF65-F5344CB8AC3E}">
        <p14:creationId xmlns:p14="http://schemas.microsoft.com/office/powerpoint/2010/main" val="2492967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8236074" y="-5061"/>
            <a:ext cx="3960097" cy="6863007"/>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a:t>Expectations</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p:txBody>
          <a:bodyPr/>
          <a:lstStyle/>
          <a:p>
            <a:r>
              <a:rPr lang="en-US" dirty="0">
                <a:latin typeface="IvyPresto Display"/>
              </a:rPr>
              <a:t>Module 1-Introduction to Peer Support</a:t>
            </a:r>
            <a:endParaRPr lang="en-US" dirty="0"/>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7</a:t>
            </a:fld>
            <a:endParaRPr lang="en-US"/>
          </a:p>
        </p:txBody>
      </p:sp>
      <p:sp>
        <p:nvSpPr>
          <p:cNvPr id="8" name="Text Placeholder 6">
            <a:extLst>
              <a:ext uri="{FF2B5EF4-FFF2-40B4-BE49-F238E27FC236}">
                <a16:creationId xmlns:a16="http://schemas.microsoft.com/office/drawing/2014/main" id="{A9A83E1D-3504-019A-26D6-8906551BA185}"/>
              </a:ext>
            </a:extLst>
          </p:cNvPr>
          <p:cNvSpPr txBox="1">
            <a:spLocks/>
          </p:cNvSpPr>
          <p:nvPr/>
        </p:nvSpPr>
        <p:spPr>
          <a:xfrm>
            <a:off x="426460" y="1599030"/>
            <a:ext cx="7809614" cy="5095933"/>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600"/>
              </a:lnSpc>
              <a:spcBef>
                <a:spcPts val="0"/>
              </a:spcBef>
              <a:buFontTx/>
              <a:buNone/>
              <a:defRPr sz="1600" kern="0" spc="10" baseline="0">
                <a:solidFill>
                  <a:schemeClr val="tx1"/>
                </a:solidFill>
                <a:latin typeface="IvyPresto Text" panose="020B0404020101010102" pitchFamily="34" charset="0"/>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1200"/>
              </a:spcAft>
              <a:buFont typeface="Arial" panose="020B0604020202020204" pitchFamily="34" charset="0"/>
              <a:buChar char="•"/>
            </a:pPr>
            <a:r>
              <a:rPr lang="en-US" sz="1800">
                <a:latin typeface="IvyPresto Text"/>
              </a:rPr>
              <a:t>Arrive on time.</a:t>
            </a:r>
          </a:p>
          <a:p>
            <a:pPr marL="342900" indent="-342900">
              <a:lnSpc>
                <a:spcPct val="100000"/>
              </a:lnSpc>
              <a:spcAft>
                <a:spcPts val="1200"/>
              </a:spcAft>
              <a:buFont typeface="Arial" panose="020B0604020202020204" pitchFamily="34" charset="0"/>
              <a:buChar char="•"/>
            </a:pPr>
            <a:r>
              <a:rPr lang="en-US" sz="1800">
                <a:latin typeface="IvyPresto Text"/>
              </a:rPr>
              <a:t>Help us create a confidential and non-judgement space. The expectation is to be in a private setting with the camera on to create a safe space and maintain confidentiality. If you cannot have your camera on, please notify the Training Coordinator. (*This cannot be a recurring situation with the camera off.)</a:t>
            </a:r>
          </a:p>
          <a:p>
            <a:pPr marL="342900" indent="-342900">
              <a:lnSpc>
                <a:spcPct val="100000"/>
              </a:lnSpc>
              <a:spcAft>
                <a:spcPts val="1200"/>
              </a:spcAft>
              <a:buFont typeface="Arial" panose="020B0604020202020204" pitchFamily="34" charset="0"/>
              <a:buChar char="•"/>
            </a:pPr>
            <a:r>
              <a:rPr lang="en-US" sz="1800">
                <a:latin typeface="IvyPresto Text"/>
              </a:rPr>
              <a:t>Please void substance use (i.e., smoking/vaping) while on camera, as these can be triggering for others. If you need to do so, please turn your camera off or wait for the break.</a:t>
            </a:r>
          </a:p>
          <a:p>
            <a:pPr marL="342900" indent="-342900">
              <a:lnSpc>
                <a:spcPct val="100000"/>
              </a:lnSpc>
              <a:spcAft>
                <a:spcPts val="1200"/>
              </a:spcAft>
              <a:buFont typeface="Arial" panose="020B0604020202020204" pitchFamily="34" charset="0"/>
              <a:buChar char="•"/>
            </a:pPr>
            <a:r>
              <a:rPr lang="en-US" sz="1800">
                <a:latin typeface="IvyPresto Text"/>
              </a:rPr>
              <a:t>Please keep your phones on silent.</a:t>
            </a:r>
          </a:p>
          <a:p>
            <a:pPr marL="342900" indent="-342900">
              <a:lnSpc>
                <a:spcPct val="100000"/>
              </a:lnSpc>
              <a:spcAft>
                <a:spcPts val="1200"/>
              </a:spcAft>
              <a:buFont typeface="Arial" panose="020B0604020202020204" pitchFamily="34" charset="0"/>
              <a:buChar char="•"/>
            </a:pPr>
            <a:r>
              <a:rPr lang="en-US" sz="1800">
                <a:latin typeface="IvyPresto Text"/>
              </a:rPr>
              <a:t>Avoid cross-talk and side-talk.</a:t>
            </a:r>
          </a:p>
          <a:p>
            <a:pPr marL="342900" indent="-342900">
              <a:lnSpc>
                <a:spcPct val="100000"/>
              </a:lnSpc>
              <a:spcAft>
                <a:spcPts val="1200"/>
              </a:spcAft>
              <a:buFont typeface="Arial" panose="020B0604020202020204" pitchFamily="34" charset="0"/>
              <a:buChar char="•"/>
            </a:pPr>
            <a:r>
              <a:rPr lang="en-US" sz="1800">
                <a:latin typeface="IvyPresto Text"/>
              </a:rPr>
              <a:t>Learn from each person's perspective.</a:t>
            </a:r>
          </a:p>
          <a:p>
            <a:pPr marL="342900" indent="-342900">
              <a:lnSpc>
                <a:spcPct val="100000"/>
              </a:lnSpc>
              <a:spcAft>
                <a:spcPts val="1200"/>
              </a:spcAft>
              <a:buFont typeface="Arial" panose="020B0604020202020204" pitchFamily="34" charset="0"/>
              <a:buChar char="•"/>
            </a:pPr>
            <a:r>
              <a:rPr lang="en-US" sz="1800">
                <a:latin typeface="IvyPresto Text"/>
              </a:rPr>
              <a:t>Language – please bring new language to us; we recognize that language is ever-changing.</a:t>
            </a:r>
          </a:p>
          <a:p>
            <a:pPr marL="342900" indent="-342900">
              <a:lnSpc>
                <a:spcPct val="100000"/>
              </a:lnSpc>
              <a:spcAft>
                <a:spcPts val="1200"/>
              </a:spcAft>
              <a:buFont typeface="Arial" panose="020B0604020202020204" pitchFamily="34" charset="0"/>
              <a:buChar char="•"/>
            </a:pPr>
            <a:r>
              <a:rPr lang="en-US" sz="1800" b="1">
                <a:latin typeface="IvyPresto Text"/>
              </a:rPr>
              <a:t>Have fun!</a:t>
            </a:r>
          </a:p>
          <a:p>
            <a:pPr marL="342900" indent="-342900">
              <a:spcAft>
                <a:spcPts val="600"/>
              </a:spcAft>
              <a:buFont typeface="Arial" panose="020B0604020202020204" pitchFamily="34" charset="0"/>
              <a:buChar char="•"/>
            </a:pPr>
            <a:endParaRPr lang="en-US" sz="2000">
              <a:latin typeface="Arial"/>
              <a:cs typeface="Arial"/>
            </a:endParaRPr>
          </a:p>
          <a:p>
            <a:pPr marL="342900" indent="-342900">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1173740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EDCD-CE71-79CD-6A29-7120D9407D3F}"/>
              </a:ext>
            </a:extLst>
          </p:cNvPr>
          <p:cNvSpPr>
            <a:spLocks noGrp="1"/>
          </p:cNvSpPr>
          <p:nvPr>
            <p:ph type="title"/>
          </p:nvPr>
        </p:nvSpPr>
        <p:spPr/>
        <p:txBody>
          <a:bodyPr/>
          <a:lstStyle/>
          <a:p>
            <a:r>
              <a:rPr lang="en-US">
                <a:latin typeface="IvyPresto Display SemiBold"/>
              </a:rPr>
              <a:t>Attendance Policy</a:t>
            </a:r>
            <a:endParaRPr lang="en-US"/>
          </a:p>
        </p:txBody>
      </p:sp>
      <p:sp>
        <p:nvSpPr>
          <p:cNvPr id="3" name="Text Placeholder 2">
            <a:extLst>
              <a:ext uri="{FF2B5EF4-FFF2-40B4-BE49-F238E27FC236}">
                <a16:creationId xmlns:a16="http://schemas.microsoft.com/office/drawing/2014/main" id="{0F838660-12C8-B48E-FD5F-1F2763B02E69}"/>
              </a:ext>
            </a:extLst>
          </p:cNvPr>
          <p:cNvSpPr>
            <a:spLocks noGrp="1"/>
          </p:cNvSpPr>
          <p:nvPr>
            <p:ph type="body" idx="1"/>
          </p:nvPr>
        </p:nvSpPr>
        <p:spPr/>
        <p:txBody>
          <a:bodyPr/>
          <a:lstStyle/>
          <a:p>
            <a:r>
              <a:rPr lang="en-US">
                <a:latin typeface="IvyPresto Display"/>
              </a:rPr>
              <a:t>Module 1 – Introduction to Peer Support</a:t>
            </a:r>
          </a:p>
        </p:txBody>
      </p:sp>
      <p:sp>
        <p:nvSpPr>
          <p:cNvPr id="5" name="Slide Number Placeholder 4">
            <a:extLst>
              <a:ext uri="{FF2B5EF4-FFF2-40B4-BE49-F238E27FC236}">
                <a16:creationId xmlns:a16="http://schemas.microsoft.com/office/drawing/2014/main" id="{91D6728D-C788-F74D-A250-52D7546E05F0}"/>
              </a:ext>
            </a:extLst>
          </p:cNvPr>
          <p:cNvSpPr>
            <a:spLocks noGrp="1"/>
          </p:cNvSpPr>
          <p:nvPr>
            <p:ph type="sldNum" sz="quarter" idx="12"/>
          </p:nvPr>
        </p:nvSpPr>
        <p:spPr/>
        <p:txBody>
          <a:bodyPr/>
          <a:lstStyle/>
          <a:p>
            <a:fld id="{A738FFEA-31A8-2A45-BE95-11B41D2245F5}" type="slidenum">
              <a:rPr lang="en-US" smtClean="0"/>
              <a:pPr/>
              <a:t>8</a:t>
            </a:fld>
            <a:endParaRPr lang="en-US"/>
          </a:p>
        </p:txBody>
      </p:sp>
      <p:sp>
        <p:nvSpPr>
          <p:cNvPr id="6" name="Text Placeholder 5">
            <a:extLst>
              <a:ext uri="{FF2B5EF4-FFF2-40B4-BE49-F238E27FC236}">
                <a16:creationId xmlns:a16="http://schemas.microsoft.com/office/drawing/2014/main" id="{CC1176F0-4FF0-F187-9B9D-71288BE6CBE7}"/>
              </a:ext>
            </a:extLst>
          </p:cNvPr>
          <p:cNvSpPr>
            <a:spLocks noGrp="1"/>
          </p:cNvSpPr>
          <p:nvPr>
            <p:ph type="body" sz="quarter" idx="14"/>
          </p:nvPr>
        </p:nvSpPr>
        <p:spPr>
          <a:xfrm>
            <a:off x="216816" y="1423448"/>
            <a:ext cx="10197183" cy="5184742"/>
          </a:xfrm>
        </p:spPr>
        <p:txBody>
          <a:bodyPr vert="horz" lIns="91440" tIns="45720" rIns="91440" bIns="45720" rtlCol="0" anchor="t">
            <a:noAutofit/>
          </a:bodyPr>
          <a:lstStyle/>
          <a:p>
            <a:pPr algn="l"/>
            <a:r>
              <a:rPr lang="en-US" sz="2200" dirty="0">
                <a:latin typeface="Aptos"/>
              </a:rPr>
              <a:t>Attendance at all 17 live online classes is required for successful completion of this training. While some material can be made up, not all content is recoverable, and missing classes may affect your results.</a:t>
            </a:r>
          </a:p>
          <a:p>
            <a:pPr algn="l"/>
            <a:endParaRPr lang="en-US" sz="2200" dirty="0">
              <a:latin typeface="Aptos"/>
            </a:endParaRPr>
          </a:p>
          <a:p>
            <a:pPr algn="l"/>
            <a:r>
              <a:rPr lang="en-US" sz="2200" dirty="0">
                <a:latin typeface="Aptos"/>
              </a:rPr>
              <a:t>We understand that unexpected situations may arise, and some absences may be beyond your control. However, Module 6: Cultural Competency, Module 8: Listening, and Module 9: Sharing are </a:t>
            </a:r>
            <a:r>
              <a:rPr lang="en-US" sz="2200" u="sng" dirty="0">
                <a:latin typeface="Aptos"/>
              </a:rPr>
              <a:t>mandatory</a:t>
            </a:r>
            <a:r>
              <a:rPr lang="en-US" sz="2200" dirty="0">
                <a:latin typeface="Aptos"/>
              </a:rPr>
              <a:t>. </a:t>
            </a:r>
          </a:p>
          <a:p>
            <a:pPr algn="l"/>
            <a:endParaRPr lang="en-US" sz="2200" dirty="0">
              <a:latin typeface="Aptos"/>
            </a:endParaRPr>
          </a:p>
          <a:p>
            <a:pPr algn="l"/>
            <a:r>
              <a:rPr lang="en-US" sz="2200" dirty="0">
                <a:latin typeface="Aptos"/>
              </a:rPr>
              <a:t>These sessions focus on skills that are foundational to the practice of peer support, and missing any of them will make participants ineligible to receive a Level 1R.</a:t>
            </a:r>
          </a:p>
          <a:p>
            <a:pPr algn="l"/>
            <a:endParaRPr lang="en-US" sz="2200" dirty="0">
              <a:latin typeface="Aptos"/>
            </a:endParaRPr>
          </a:p>
          <a:p>
            <a:pPr algn="l"/>
            <a:r>
              <a:rPr lang="en-US" sz="2200" dirty="0">
                <a:latin typeface="Aptos"/>
              </a:rPr>
              <a:t>In addition, participants may not miss more than </a:t>
            </a:r>
            <a:r>
              <a:rPr lang="en-US" sz="2200" b="1" dirty="0">
                <a:latin typeface="Aptos"/>
              </a:rPr>
              <a:t>two (2) classes in total</a:t>
            </a:r>
            <a:r>
              <a:rPr lang="en-US" sz="2200" dirty="0">
                <a:latin typeface="Aptos"/>
              </a:rPr>
              <a:t>.</a:t>
            </a:r>
          </a:p>
          <a:p>
            <a:pPr algn="l"/>
            <a:endParaRPr lang="en-US" sz="2200" dirty="0">
              <a:latin typeface="Aptos"/>
            </a:endParaRPr>
          </a:p>
          <a:p>
            <a:pPr algn="l"/>
            <a:r>
              <a:rPr lang="en-US" sz="2200" dirty="0">
                <a:latin typeface="Aptos"/>
              </a:rPr>
              <a:t>If you are unable to attend a class, please email your training coordinator </a:t>
            </a:r>
          </a:p>
          <a:p>
            <a:pPr algn="l"/>
            <a:endParaRPr lang="en-US" sz="2200" dirty="0">
              <a:latin typeface="Aptos"/>
            </a:endParaRPr>
          </a:p>
          <a:p>
            <a:pPr algn="l"/>
            <a:endParaRPr lang="en-US" dirty="0"/>
          </a:p>
        </p:txBody>
      </p:sp>
    </p:spTree>
    <p:extLst>
      <p:ext uri="{BB962C8B-B14F-4D97-AF65-F5344CB8AC3E}">
        <p14:creationId xmlns:p14="http://schemas.microsoft.com/office/powerpoint/2010/main" val="46474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258A-5A79-CE8D-63CB-ED7A7B837FB5}"/>
              </a:ext>
            </a:extLst>
          </p:cNvPr>
          <p:cNvSpPr>
            <a:spLocks noGrp="1"/>
          </p:cNvSpPr>
          <p:nvPr>
            <p:ph type="title"/>
          </p:nvPr>
        </p:nvSpPr>
        <p:spPr>
          <a:xfrm>
            <a:off x="430960" y="867266"/>
            <a:ext cx="11353282" cy="5291008"/>
          </a:xfrm>
        </p:spPr>
        <p:txBody>
          <a:bodyPr vert="horz" lIns="91440" tIns="45720" rIns="91440" bIns="45720" rtlCol="0" anchor="t" anchorCtr="0">
            <a:noAutofit/>
          </a:bodyPr>
          <a:lstStyle/>
          <a:p>
            <a:br>
              <a:rPr lang="en-US" dirty="0">
                <a:latin typeface="IvyPresto Display SemiBold"/>
              </a:rPr>
            </a:br>
            <a:br>
              <a:rPr lang="en-US" sz="2000" dirty="0">
                <a:latin typeface="IvyPresto Display SemiBold"/>
              </a:rPr>
            </a:br>
            <a:endParaRPr lang="en-US" sz="1800" dirty="0">
              <a:latin typeface="IvyPresto Display SemiBold"/>
            </a:endParaRPr>
          </a:p>
        </p:txBody>
      </p:sp>
      <p:sp>
        <p:nvSpPr>
          <p:cNvPr id="3" name="Text Placeholder 2">
            <a:extLst>
              <a:ext uri="{FF2B5EF4-FFF2-40B4-BE49-F238E27FC236}">
                <a16:creationId xmlns:a16="http://schemas.microsoft.com/office/drawing/2014/main" id="{DE000FFD-642B-31C7-1FF9-B61245DC1A00}"/>
              </a:ext>
            </a:extLst>
          </p:cNvPr>
          <p:cNvSpPr>
            <a:spLocks noGrp="1"/>
          </p:cNvSpPr>
          <p:nvPr>
            <p:ph type="body" idx="1"/>
          </p:nvPr>
        </p:nvSpPr>
        <p:spPr/>
        <p:txBody>
          <a:bodyPr/>
          <a:lstStyle/>
          <a:p>
            <a:r>
              <a:rPr lang="en-US">
                <a:latin typeface="IvyPresto Display"/>
              </a:rPr>
              <a:t>Module 1-Introduction to Peer Support</a:t>
            </a:r>
            <a:endParaRPr lang="en-US"/>
          </a:p>
        </p:txBody>
      </p:sp>
      <p:sp>
        <p:nvSpPr>
          <p:cNvPr id="5" name="Slide Number Placeholder 4">
            <a:extLst>
              <a:ext uri="{FF2B5EF4-FFF2-40B4-BE49-F238E27FC236}">
                <a16:creationId xmlns:a16="http://schemas.microsoft.com/office/drawing/2014/main" id="{084A007C-3EC2-38CD-93A2-4EF999DA8C22}"/>
              </a:ext>
            </a:extLst>
          </p:cNvPr>
          <p:cNvSpPr>
            <a:spLocks noGrp="1"/>
          </p:cNvSpPr>
          <p:nvPr>
            <p:ph type="sldNum" sz="quarter" idx="12"/>
          </p:nvPr>
        </p:nvSpPr>
        <p:spPr/>
        <p:txBody>
          <a:bodyPr/>
          <a:lstStyle/>
          <a:p>
            <a:fld id="{A738FFEA-31A8-2A45-BE95-11B41D2245F5}" type="slidenum">
              <a:rPr lang="en-US" smtClean="0"/>
              <a:pPr/>
              <a:t>9</a:t>
            </a:fld>
            <a:endParaRPr lang="en-US"/>
          </a:p>
        </p:txBody>
      </p:sp>
      <p:pic>
        <p:nvPicPr>
          <p:cNvPr id="6" name="Picture 5">
            <a:extLst>
              <a:ext uri="{FF2B5EF4-FFF2-40B4-BE49-F238E27FC236}">
                <a16:creationId xmlns:a16="http://schemas.microsoft.com/office/drawing/2014/main" id="{71508DD9-261E-3490-1355-DB67B2FEE168}"/>
              </a:ext>
            </a:extLst>
          </p:cNvPr>
          <p:cNvPicPr>
            <a:picLocks noChangeAspect="1"/>
          </p:cNvPicPr>
          <p:nvPr/>
        </p:nvPicPr>
        <p:blipFill>
          <a:blip r:embed="rId2"/>
          <a:stretch>
            <a:fillRect/>
          </a:stretch>
        </p:blipFill>
        <p:spPr>
          <a:xfrm>
            <a:off x="242576" y="657017"/>
            <a:ext cx="11413463" cy="5136172"/>
          </a:xfrm>
          <a:prstGeom prst="rect">
            <a:avLst/>
          </a:prstGeom>
        </p:spPr>
      </p:pic>
    </p:spTree>
    <p:extLst>
      <p:ext uri="{BB962C8B-B14F-4D97-AF65-F5344CB8AC3E}">
        <p14:creationId xmlns:p14="http://schemas.microsoft.com/office/powerpoint/2010/main" val="2701803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3B2D81"/>
      </a:dk1>
      <a:lt1>
        <a:srgbClr val="FFFFFF"/>
      </a:lt1>
      <a:dk2>
        <a:srgbClr val="3B2D81"/>
      </a:dk2>
      <a:lt2>
        <a:srgbClr val="FFFFFF"/>
      </a:lt2>
      <a:accent1>
        <a:srgbClr val="4472C4"/>
      </a:accent1>
      <a:accent2>
        <a:srgbClr val="ED7D31"/>
      </a:accent2>
      <a:accent3>
        <a:srgbClr val="A5A5A5"/>
      </a:accent3>
      <a:accent4>
        <a:srgbClr val="FFC000"/>
      </a:accent4>
      <a:accent5>
        <a:srgbClr val="5B9BD5"/>
      </a:accent5>
      <a:accent6>
        <a:srgbClr val="70AD47"/>
      </a:accent6>
      <a:hlink>
        <a:srgbClr val="F7543C"/>
      </a:hlink>
      <a:folHlink>
        <a:srgbClr val="CD26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erWorks_PPT_Template_Dec15" id="{9F92385B-2474-294A-880E-38AE507E084C}" vid="{6C647880-13BE-AD4B-A421-48E4DAE2FA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55c4c3e0-b5a6-4d17-8208-23131be646c2" xsi:nil="true"/>
    <PleaseensureyouCOPYdocumentbeforeediting_x002e_ xmlns="55c4c3e0-b5a6-4d17-8208-23131be646c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90AADE53214F4BBEB5AFA0C3321DC6" ma:contentTypeVersion="15" ma:contentTypeDescription="Create a new document." ma:contentTypeScope="" ma:versionID="ab5a95665a8102a732fe7686af29c1c4">
  <xsd:schema xmlns:xsd="http://www.w3.org/2001/XMLSchema" xmlns:xs="http://www.w3.org/2001/XMLSchema" xmlns:p="http://schemas.microsoft.com/office/2006/metadata/properties" xmlns:ns2="55c4c3e0-b5a6-4d17-8208-23131be646c2" xmlns:ns3="0ec5c850-d167-47b1-9816-f7dea4e6d71f" targetNamespace="http://schemas.microsoft.com/office/2006/metadata/properties" ma:root="true" ma:fieldsID="047ab89ee34afae48de62107e8e6b879" ns2:_="" ns3:_="">
    <xsd:import namespace="55c4c3e0-b5a6-4d17-8208-23131be646c2"/>
    <xsd:import namespace="0ec5c850-d167-47b1-9816-f7dea4e6d71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3:SharedWithUsers" minOccurs="0"/>
                <xsd:element ref="ns3:SharedWithDetails" minOccurs="0"/>
                <xsd:element ref="ns2:PleaseensureyouCOPYdocumentbeforeediting_x002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c4c3e0-b5a6-4d17-8208-23131be64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PleaseensureyouCOPYdocumentbeforeediting_x002e_" ma:index="22" nillable="true" ma:displayName="Please ensure you COPY document before editing." ma:format="Dropdown" ma:internalName="PleaseensureyouCOPYdocumentbeforeediting_x002e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c5c850-d167-47b1-9816-f7dea4e6d71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0C216E-388F-483A-B136-FC6A1385C6DC}">
  <ds:schemaRefs>
    <ds:schemaRef ds:uri="0ec5c850-d167-47b1-9816-f7dea4e6d71f"/>
    <ds:schemaRef ds:uri="55c4c3e0-b5a6-4d17-8208-23131be646c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67470BA-C1FB-4BFB-A0FF-97C3EA5EB470}">
  <ds:schemaRefs>
    <ds:schemaRef ds:uri="http://schemas.microsoft.com/sharepoint/v3/contenttype/forms"/>
  </ds:schemaRefs>
</ds:datastoreItem>
</file>

<file path=customXml/itemProps3.xml><?xml version="1.0" encoding="utf-8"?>
<ds:datastoreItem xmlns:ds="http://schemas.openxmlformats.org/officeDocument/2006/customXml" ds:itemID="{D144D7DF-27F7-4907-8206-BFA6ADA63AA8}">
  <ds:schemaRefs>
    <ds:schemaRef ds:uri="0ec5c850-d167-47b1-9816-f7dea4e6d71f"/>
    <ds:schemaRef ds:uri="55c4c3e0-b5a6-4d17-8208-23131be646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3886</Words>
  <Application>Microsoft Office PowerPoint</Application>
  <PresentationFormat>Widescreen</PresentationFormat>
  <Paragraphs>299</Paragraphs>
  <Slides>24</Slides>
  <Notes>21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Aptos</vt:lpstr>
      <vt:lpstr>Arial</vt:lpstr>
      <vt:lpstr>Calibri</vt:lpstr>
      <vt:lpstr>Calibri Light</vt:lpstr>
      <vt:lpstr>Courier New</vt:lpstr>
      <vt:lpstr>IvyPresto Display</vt:lpstr>
      <vt:lpstr>IvyPresto Display SemiBold</vt:lpstr>
      <vt:lpstr>IvyPresto Text</vt:lpstr>
      <vt:lpstr>MuktaMahee ExtraLight</vt:lpstr>
      <vt:lpstr>MuktaMahee Light</vt:lpstr>
      <vt:lpstr>MuktaMahee Medium</vt:lpstr>
      <vt:lpstr>MuktaMahee Regular</vt:lpstr>
      <vt:lpstr>Times New Roman</vt:lpstr>
      <vt:lpstr>Verdana</vt:lpstr>
      <vt:lpstr>Office Theme</vt:lpstr>
      <vt:lpstr>1_Office Theme</vt:lpstr>
      <vt:lpstr>Introduction to Peer Support</vt:lpstr>
      <vt:lpstr>Land Acknowledgement</vt:lpstr>
      <vt:lpstr>Land Acknowledgement</vt:lpstr>
      <vt:lpstr>PowerPoint Presentation</vt:lpstr>
      <vt:lpstr>Icebreaker Activity</vt:lpstr>
      <vt:lpstr>Housekeeping</vt:lpstr>
      <vt:lpstr>Expectations</vt:lpstr>
      <vt:lpstr>Attendance Policy</vt:lpstr>
      <vt:lpstr>  </vt:lpstr>
      <vt:lpstr>Module Overview &amp; Learning Objectives</vt:lpstr>
      <vt:lpstr>PeerWorks’ Mission &amp; Vision</vt:lpstr>
      <vt:lpstr>Pre-module Homework</vt:lpstr>
      <vt:lpstr>Breakout Rooms Activity</vt:lpstr>
      <vt:lpstr>PowerPoint Presentation</vt:lpstr>
      <vt:lpstr>PeerWorks’ Definition</vt:lpstr>
      <vt:lpstr>PowerPoint Presentation</vt:lpstr>
      <vt:lpstr>Small Group Activity</vt:lpstr>
      <vt:lpstr>Benefits in Receiving Peer Support</vt:lpstr>
      <vt:lpstr>Benefits in Offering Peer Support</vt:lpstr>
      <vt:lpstr>Resources</vt:lpstr>
      <vt:lpstr>Homework (Part 1 of 2)</vt:lpstr>
      <vt:lpstr>Homework (Part 2 of 2)</vt:lpstr>
      <vt:lpstr>Facilitator and the Training Coordinator will be available at the end of every session for 10 minutes for homework related questions or for clarification on today’s sessions.  If you need additional support here are some resources:  988 Crisis line  Warmlines to speak with a peer with lived experience call:  Progress Place 416-960-9276 Text 647-557-5882  Krasman Centre 1-888-777-0979 24-7  Northern Initiative for Social Action (NISA) Warmline serving Northwest Ontario 1-866-856-9276(WARM)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Peer Support</dc:title>
  <dc:creator>Kiki Chang</dc:creator>
  <cp:lastModifiedBy>Zebina  Virji</cp:lastModifiedBy>
  <cp:revision>30</cp:revision>
  <cp:lastPrinted>2024-05-09T18:38:42Z</cp:lastPrinted>
  <dcterms:created xsi:type="dcterms:W3CDTF">2023-01-01T00:36:40Z</dcterms:created>
  <dcterms:modified xsi:type="dcterms:W3CDTF">2025-09-25T20:21:34Z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125400.000000000</vt:lpwstr>
  </property>
  <property fmtid="{D5CDD505-2E9C-101B-9397-08002B2CF9AE}" pid="3" name="ContentTypeId">
    <vt:lpwstr>0x0101009F90AADE53214F4BBEB5AFA0C3321DC6</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